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Anaheim"/>
      <p:regular r:id="rId29"/>
    </p:embeddedFont>
    <p:embeddedFont>
      <p:font typeface="Nova Mono"/>
      <p:regular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naheim-regular.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NovaMono-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14.png>
</file>

<file path=ppt/media/image15.png>
</file>

<file path=ppt/media/image16.png>
</file>

<file path=ppt/media/image17.png>
</file>

<file path=ppt/media/image18.png>
</file>

<file path=ppt/media/image19.jpg>
</file>

<file path=ppt/media/image2.png>
</file>

<file path=ppt/media/image20.jpg>
</file>

<file path=ppt/media/image21.png>
</file>

<file path=ppt/media/image22.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11c3dc1fddc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11c3dc1fddc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g144eb3a28a8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0" name="Google Shape;680;g144eb3a28a8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1" name="Shape 691"/>
        <p:cNvGrpSpPr/>
        <p:nvPr/>
      </p:nvGrpSpPr>
      <p:grpSpPr>
        <a:xfrm>
          <a:off x="0" y="0"/>
          <a:ext cx="0" cy="0"/>
          <a:chOff x="0" y="0"/>
          <a:chExt cx="0" cy="0"/>
        </a:xfrm>
      </p:grpSpPr>
      <p:sp>
        <p:nvSpPr>
          <p:cNvPr id="692" name="Google Shape;692;g13020ad1ad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3" name="Google Shape;693;g13020ad1ad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3" name="Shape 783"/>
        <p:cNvGrpSpPr/>
        <p:nvPr/>
      </p:nvGrpSpPr>
      <p:grpSpPr>
        <a:xfrm>
          <a:off x="0" y="0"/>
          <a:ext cx="0" cy="0"/>
          <a:chOff x="0" y="0"/>
          <a:chExt cx="0" cy="0"/>
        </a:xfrm>
      </p:grpSpPr>
      <p:sp>
        <p:nvSpPr>
          <p:cNvPr id="784" name="Google Shape;784;g12ebed9285c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5" name="Google Shape;785;g12ebed9285c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7" name="Shape 807"/>
        <p:cNvGrpSpPr/>
        <p:nvPr/>
      </p:nvGrpSpPr>
      <p:grpSpPr>
        <a:xfrm>
          <a:off x="0" y="0"/>
          <a:ext cx="0" cy="0"/>
          <a:chOff x="0" y="0"/>
          <a:chExt cx="0" cy="0"/>
        </a:xfrm>
      </p:grpSpPr>
      <p:sp>
        <p:nvSpPr>
          <p:cNvPr id="808" name="Google Shape;808;g144eb3a28a8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9" name="Google Shape;809;g144eb3a28a8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 name="Shape 820"/>
        <p:cNvGrpSpPr/>
        <p:nvPr/>
      </p:nvGrpSpPr>
      <p:grpSpPr>
        <a:xfrm>
          <a:off x="0" y="0"/>
          <a:ext cx="0" cy="0"/>
          <a:chOff x="0" y="0"/>
          <a:chExt cx="0" cy="0"/>
        </a:xfrm>
      </p:grpSpPr>
      <p:sp>
        <p:nvSpPr>
          <p:cNvPr id="821" name="Google Shape;821;g1459a6d315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2" name="Google Shape;822;g1459a6d315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 name="Shape 840"/>
        <p:cNvGrpSpPr/>
        <p:nvPr/>
      </p:nvGrpSpPr>
      <p:grpSpPr>
        <a:xfrm>
          <a:off x="0" y="0"/>
          <a:ext cx="0" cy="0"/>
          <a:chOff x="0" y="0"/>
          <a:chExt cx="0" cy="0"/>
        </a:xfrm>
      </p:grpSpPr>
      <p:sp>
        <p:nvSpPr>
          <p:cNvPr id="841" name="Google Shape;841;g145b419f383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2" name="Google Shape;842;g145b419f383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6" name="Shape 846"/>
        <p:cNvGrpSpPr/>
        <p:nvPr/>
      </p:nvGrpSpPr>
      <p:grpSpPr>
        <a:xfrm>
          <a:off x="0" y="0"/>
          <a:ext cx="0" cy="0"/>
          <a:chOff x="0" y="0"/>
          <a:chExt cx="0" cy="0"/>
        </a:xfrm>
      </p:grpSpPr>
      <p:sp>
        <p:nvSpPr>
          <p:cNvPr id="847" name="Google Shape;847;g144eb3a28a8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8" name="Google Shape;848;g144eb3a28a8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9" name="Shape 859"/>
        <p:cNvGrpSpPr/>
        <p:nvPr/>
      </p:nvGrpSpPr>
      <p:grpSpPr>
        <a:xfrm>
          <a:off x="0" y="0"/>
          <a:ext cx="0" cy="0"/>
          <a:chOff x="0" y="0"/>
          <a:chExt cx="0" cy="0"/>
        </a:xfrm>
      </p:grpSpPr>
      <p:sp>
        <p:nvSpPr>
          <p:cNvPr id="860" name="Google Shape;860;g144eb3a28a8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1" name="Google Shape;861;g144eb3a28a8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2" name="Shape 872"/>
        <p:cNvGrpSpPr/>
        <p:nvPr/>
      </p:nvGrpSpPr>
      <p:grpSpPr>
        <a:xfrm>
          <a:off x="0" y="0"/>
          <a:ext cx="0" cy="0"/>
          <a:chOff x="0" y="0"/>
          <a:chExt cx="0" cy="0"/>
        </a:xfrm>
      </p:grpSpPr>
      <p:sp>
        <p:nvSpPr>
          <p:cNvPr id="873" name="Google Shape;873;g144eb3a28a8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4" name="Google Shape;874;g144eb3a28a8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6" name="Shape 896"/>
        <p:cNvGrpSpPr/>
        <p:nvPr/>
      </p:nvGrpSpPr>
      <p:grpSpPr>
        <a:xfrm>
          <a:off x="0" y="0"/>
          <a:ext cx="0" cy="0"/>
          <a:chOff x="0" y="0"/>
          <a:chExt cx="0" cy="0"/>
        </a:xfrm>
      </p:grpSpPr>
      <p:sp>
        <p:nvSpPr>
          <p:cNvPr id="897" name="Google Shape;897;g12f897c13c3_3_5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8" name="Google Shape;898;g12f897c13c3_3_5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12c4121874d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12c4121874d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4" name="Shape 914"/>
        <p:cNvGrpSpPr/>
        <p:nvPr/>
      </p:nvGrpSpPr>
      <p:grpSpPr>
        <a:xfrm>
          <a:off x="0" y="0"/>
          <a:ext cx="0" cy="0"/>
          <a:chOff x="0" y="0"/>
          <a:chExt cx="0" cy="0"/>
        </a:xfrm>
      </p:grpSpPr>
      <p:sp>
        <p:nvSpPr>
          <p:cNvPr id="915" name="Google Shape;915;g145b419f383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6" name="Google Shape;916;g145b419f383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 name="Shape 932"/>
        <p:cNvGrpSpPr/>
        <p:nvPr/>
      </p:nvGrpSpPr>
      <p:grpSpPr>
        <a:xfrm>
          <a:off x="0" y="0"/>
          <a:ext cx="0" cy="0"/>
          <a:chOff x="0" y="0"/>
          <a:chExt cx="0" cy="0"/>
        </a:xfrm>
      </p:grpSpPr>
      <p:sp>
        <p:nvSpPr>
          <p:cNvPr id="933" name="Google Shape;933;g145b419f383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 name="Google Shape;934;g145b419f383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145b419f38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145b419f38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3" name="Shape 973"/>
        <p:cNvGrpSpPr/>
        <p:nvPr/>
      </p:nvGrpSpPr>
      <p:grpSpPr>
        <a:xfrm>
          <a:off x="0" y="0"/>
          <a:ext cx="0" cy="0"/>
          <a:chOff x="0" y="0"/>
          <a:chExt cx="0" cy="0"/>
        </a:xfrm>
      </p:grpSpPr>
      <p:sp>
        <p:nvSpPr>
          <p:cNvPr id="974" name="Google Shape;974;g144eb3a28a8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5" name="Google Shape;975;g144eb3a28a8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12c4121874d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12c4121874d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12c4121874d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12c4121874d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144eb3a28a8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144eb3a28a8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11c3dc1fddc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11c3dc1fddc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11c3dc1fddc_0_3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11c3dc1fddc_0_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12abadd082a_0_1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12abadd082a_0_1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144eb3a28a8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144eb3a28a8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8930"/>
            <a:ext cx="9144003" cy="5125642"/>
          </a:xfrm>
          <a:prstGeom prst="rect">
            <a:avLst/>
          </a:prstGeom>
          <a:noFill/>
          <a:ln>
            <a:noFill/>
          </a:ln>
        </p:spPr>
      </p:pic>
      <p:sp>
        <p:nvSpPr>
          <p:cNvPr id="10" name="Google Shape;10;p2"/>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180975" y="535125"/>
            <a:ext cx="8782200" cy="0"/>
          </a:xfrm>
          <a:prstGeom prst="straightConnector1">
            <a:avLst/>
          </a:prstGeom>
          <a:noFill/>
          <a:ln cap="flat" cmpd="sng" w="9525">
            <a:solidFill>
              <a:schemeClr val="dk1"/>
            </a:solidFill>
            <a:prstDash val="solid"/>
            <a:round/>
            <a:headEnd len="med" w="med" type="none"/>
            <a:tailEnd len="med" w="med" type="none"/>
          </a:ln>
        </p:spPr>
      </p:cxnSp>
      <p:cxnSp>
        <p:nvCxnSpPr>
          <p:cNvPr id="12" name="Google Shape;12;p2"/>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sp>
        <p:nvSpPr>
          <p:cNvPr id="13" name="Google Shape;13;p2"/>
          <p:cNvSpPr txBox="1"/>
          <p:nvPr>
            <p:ph type="ctrTitle"/>
          </p:nvPr>
        </p:nvSpPr>
        <p:spPr>
          <a:xfrm>
            <a:off x="714700" y="1351625"/>
            <a:ext cx="7717500" cy="819300"/>
          </a:xfrm>
          <a:prstGeom prst="rect">
            <a:avLst/>
          </a:prstGeom>
        </p:spPr>
        <p:txBody>
          <a:bodyPr anchorCtr="0" anchor="ctr" bIns="91425" lIns="91425" spcFirstLastPara="1" rIns="91425" wrap="square" tIns="91425">
            <a:noAutofit/>
          </a:bodyPr>
          <a:lstStyle>
            <a:lvl1pPr lvl="0" algn="ctr">
              <a:lnSpc>
                <a:spcPct val="85000"/>
              </a:lnSpc>
              <a:spcBef>
                <a:spcPts val="0"/>
              </a:spcBef>
              <a:spcAft>
                <a:spcPts val="0"/>
              </a:spcAft>
              <a:buSzPts val="5200"/>
              <a:buNone/>
              <a:defRPr sz="5000">
                <a:solidFill>
                  <a:schemeClr val="accent2"/>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 name="Google Shape;14;p2"/>
          <p:cNvSpPr txBox="1"/>
          <p:nvPr>
            <p:ph idx="1" type="subTitle"/>
          </p:nvPr>
        </p:nvSpPr>
        <p:spPr>
          <a:xfrm>
            <a:off x="2543050" y="3297175"/>
            <a:ext cx="4060800" cy="3609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SzPts val="2800"/>
              <a:buNone/>
              <a:defRPr sz="1700">
                <a:latin typeface="Anaheim"/>
                <a:ea typeface="Anaheim"/>
                <a:cs typeface="Anaheim"/>
                <a:sym typeface="Anaheim"/>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5" name="Google Shape;15;p2"/>
          <p:cNvSpPr txBox="1"/>
          <p:nvPr>
            <p:ph idx="2" type="ctrTitle"/>
          </p:nvPr>
        </p:nvSpPr>
        <p:spPr>
          <a:xfrm>
            <a:off x="2088975" y="2170975"/>
            <a:ext cx="5078100" cy="819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5000">
                <a:solidFill>
                  <a:schemeClr val="accent2"/>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6" name="Google Shape;16;p2"/>
          <p:cNvSpPr txBox="1"/>
          <p:nvPr>
            <p:ph idx="3" type="subTitle"/>
          </p:nvPr>
        </p:nvSpPr>
        <p:spPr>
          <a:xfrm>
            <a:off x="1394375" y="3725000"/>
            <a:ext cx="2496600" cy="2454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1200">
                <a:latin typeface="Anaheim"/>
                <a:ea typeface="Anaheim"/>
                <a:cs typeface="Anaheim"/>
                <a:sym typeface="Anaheim"/>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7" name="Google Shape;17;p2"/>
          <p:cNvSpPr txBox="1"/>
          <p:nvPr>
            <p:ph idx="4" type="subTitle"/>
          </p:nvPr>
        </p:nvSpPr>
        <p:spPr>
          <a:xfrm>
            <a:off x="5280150" y="3725000"/>
            <a:ext cx="1582200" cy="2454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1200">
                <a:latin typeface="Anaheim"/>
                <a:ea typeface="Anaheim"/>
                <a:cs typeface="Anaheim"/>
                <a:sym typeface="Anaheim"/>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grpSp>
        <p:nvGrpSpPr>
          <p:cNvPr id="18" name="Google Shape;18;p2"/>
          <p:cNvGrpSpPr/>
          <p:nvPr/>
        </p:nvGrpSpPr>
        <p:grpSpPr>
          <a:xfrm>
            <a:off x="716021" y="244790"/>
            <a:ext cx="288021" cy="232888"/>
            <a:chOff x="1190625" y="679300"/>
            <a:chExt cx="5363525" cy="4336825"/>
          </a:xfrm>
        </p:grpSpPr>
        <p:sp>
          <p:nvSpPr>
            <p:cNvPr id="19" name="Google Shape;19;p2"/>
            <p:cNvSpPr/>
            <p:nvPr/>
          </p:nvSpPr>
          <p:spPr>
            <a:xfrm>
              <a:off x="5785125" y="1106625"/>
              <a:ext cx="203900" cy="203900"/>
            </a:xfrm>
            <a:custGeom>
              <a:rect b="b" l="l" r="r" t="t"/>
              <a:pathLst>
                <a:path extrusionOk="0" h="8156" w="8156">
                  <a:moveTo>
                    <a:pt x="4078" y="0"/>
                  </a:moveTo>
                  <a:cubicBezTo>
                    <a:pt x="3001" y="0"/>
                    <a:pt x="1925" y="424"/>
                    <a:pt x="1175" y="1174"/>
                  </a:cubicBezTo>
                  <a:cubicBezTo>
                    <a:pt x="424" y="1925"/>
                    <a:pt x="0" y="3001"/>
                    <a:pt x="0" y="4078"/>
                  </a:cubicBezTo>
                  <a:cubicBezTo>
                    <a:pt x="0" y="5121"/>
                    <a:pt x="424" y="6198"/>
                    <a:pt x="1175" y="6948"/>
                  </a:cubicBezTo>
                  <a:cubicBezTo>
                    <a:pt x="1925" y="7698"/>
                    <a:pt x="3001" y="8155"/>
                    <a:pt x="4078" y="8155"/>
                  </a:cubicBezTo>
                  <a:cubicBezTo>
                    <a:pt x="5122" y="8155"/>
                    <a:pt x="6198" y="7698"/>
                    <a:pt x="6948" y="6948"/>
                  </a:cubicBezTo>
                  <a:cubicBezTo>
                    <a:pt x="7699" y="6198"/>
                    <a:pt x="8155" y="5154"/>
                    <a:pt x="8155" y="4078"/>
                  </a:cubicBezTo>
                  <a:cubicBezTo>
                    <a:pt x="8155" y="3001"/>
                    <a:pt x="7699" y="1925"/>
                    <a:pt x="6948" y="1174"/>
                  </a:cubicBezTo>
                  <a:cubicBezTo>
                    <a:pt x="6198" y="424"/>
                    <a:pt x="5154" y="0"/>
                    <a:pt x="4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3443025" y="3507450"/>
              <a:ext cx="203900" cy="203875"/>
            </a:xfrm>
            <a:custGeom>
              <a:rect b="b" l="l" r="r" t="t"/>
              <a:pathLst>
                <a:path extrusionOk="0" h="8155" w="8156">
                  <a:moveTo>
                    <a:pt x="4110" y="0"/>
                  </a:moveTo>
                  <a:cubicBezTo>
                    <a:pt x="3034" y="0"/>
                    <a:pt x="1957" y="424"/>
                    <a:pt x="1207" y="1174"/>
                  </a:cubicBezTo>
                  <a:cubicBezTo>
                    <a:pt x="457" y="1957"/>
                    <a:pt x="0" y="3001"/>
                    <a:pt x="0" y="4078"/>
                  </a:cubicBezTo>
                  <a:cubicBezTo>
                    <a:pt x="0" y="5154"/>
                    <a:pt x="457" y="6198"/>
                    <a:pt x="1207" y="6948"/>
                  </a:cubicBezTo>
                  <a:cubicBezTo>
                    <a:pt x="1957" y="7698"/>
                    <a:pt x="3001" y="8155"/>
                    <a:pt x="4110" y="8155"/>
                  </a:cubicBezTo>
                  <a:cubicBezTo>
                    <a:pt x="5154" y="8155"/>
                    <a:pt x="6230" y="7698"/>
                    <a:pt x="6981" y="6948"/>
                  </a:cubicBezTo>
                  <a:cubicBezTo>
                    <a:pt x="7731" y="6198"/>
                    <a:pt x="8155" y="5154"/>
                    <a:pt x="8155" y="4078"/>
                  </a:cubicBezTo>
                  <a:cubicBezTo>
                    <a:pt x="8155" y="3001"/>
                    <a:pt x="7731" y="1957"/>
                    <a:pt x="6981" y="1174"/>
                  </a:cubicBezTo>
                  <a:cubicBezTo>
                    <a:pt x="6230" y="424"/>
                    <a:pt x="5154" y="0"/>
                    <a:pt x="41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190625" y="679300"/>
              <a:ext cx="5363525" cy="4336825"/>
            </a:xfrm>
            <a:custGeom>
              <a:rect b="b" l="l" r="r" t="t"/>
              <a:pathLst>
                <a:path extrusionOk="0" h="173473" w="214541">
                  <a:moveTo>
                    <a:pt x="43156" y="93978"/>
                  </a:moveTo>
                  <a:cubicBezTo>
                    <a:pt x="45081" y="93978"/>
                    <a:pt x="46875" y="94728"/>
                    <a:pt x="48245" y="96098"/>
                  </a:cubicBezTo>
                  <a:cubicBezTo>
                    <a:pt x="51050" y="98904"/>
                    <a:pt x="51050" y="103471"/>
                    <a:pt x="48245" y="106308"/>
                  </a:cubicBezTo>
                  <a:lnTo>
                    <a:pt x="41232" y="113322"/>
                  </a:lnTo>
                  <a:cubicBezTo>
                    <a:pt x="39861" y="114692"/>
                    <a:pt x="38035" y="115442"/>
                    <a:pt x="36110" y="115442"/>
                  </a:cubicBezTo>
                  <a:cubicBezTo>
                    <a:pt x="34186" y="115442"/>
                    <a:pt x="32392" y="114692"/>
                    <a:pt x="31021" y="113322"/>
                  </a:cubicBezTo>
                  <a:cubicBezTo>
                    <a:pt x="29651" y="111952"/>
                    <a:pt x="28901" y="110158"/>
                    <a:pt x="28901" y="108233"/>
                  </a:cubicBezTo>
                  <a:cubicBezTo>
                    <a:pt x="28901" y="106308"/>
                    <a:pt x="29651" y="104482"/>
                    <a:pt x="31021" y="103112"/>
                  </a:cubicBezTo>
                  <a:lnTo>
                    <a:pt x="38035" y="96098"/>
                  </a:lnTo>
                  <a:cubicBezTo>
                    <a:pt x="39405" y="94728"/>
                    <a:pt x="41232" y="93978"/>
                    <a:pt x="43156" y="93978"/>
                  </a:cubicBezTo>
                  <a:close/>
                  <a:moveTo>
                    <a:pt x="59107" y="109962"/>
                  </a:moveTo>
                  <a:cubicBezTo>
                    <a:pt x="61032" y="109962"/>
                    <a:pt x="62858" y="110712"/>
                    <a:pt x="64229" y="112050"/>
                  </a:cubicBezTo>
                  <a:cubicBezTo>
                    <a:pt x="67034" y="114855"/>
                    <a:pt x="67034" y="119454"/>
                    <a:pt x="64229" y="122260"/>
                  </a:cubicBezTo>
                  <a:lnTo>
                    <a:pt x="57183" y="129273"/>
                  </a:lnTo>
                  <a:cubicBezTo>
                    <a:pt x="55780" y="130692"/>
                    <a:pt x="53937" y="131401"/>
                    <a:pt x="52090" y="131401"/>
                  </a:cubicBezTo>
                  <a:cubicBezTo>
                    <a:pt x="50243" y="131401"/>
                    <a:pt x="48392" y="130692"/>
                    <a:pt x="46973" y="129273"/>
                  </a:cubicBezTo>
                  <a:cubicBezTo>
                    <a:pt x="45635" y="127935"/>
                    <a:pt x="44885" y="126109"/>
                    <a:pt x="44885" y="124184"/>
                  </a:cubicBezTo>
                  <a:cubicBezTo>
                    <a:pt x="44885" y="122260"/>
                    <a:pt x="45635" y="120433"/>
                    <a:pt x="46973" y="119095"/>
                  </a:cubicBezTo>
                  <a:lnTo>
                    <a:pt x="54018" y="112050"/>
                  </a:lnTo>
                  <a:cubicBezTo>
                    <a:pt x="55389" y="110712"/>
                    <a:pt x="57183" y="109962"/>
                    <a:pt x="59107" y="109962"/>
                  </a:cubicBezTo>
                  <a:close/>
                  <a:moveTo>
                    <a:pt x="75091" y="125913"/>
                  </a:moveTo>
                  <a:cubicBezTo>
                    <a:pt x="77016" y="125913"/>
                    <a:pt x="78810" y="126663"/>
                    <a:pt x="80180" y="128033"/>
                  </a:cubicBezTo>
                  <a:cubicBezTo>
                    <a:pt x="82985" y="130839"/>
                    <a:pt x="82985" y="135405"/>
                    <a:pt x="80180" y="138211"/>
                  </a:cubicBezTo>
                  <a:lnTo>
                    <a:pt x="73134" y="145257"/>
                  </a:lnTo>
                  <a:cubicBezTo>
                    <a:pt x="71731" y="146659"/>
                    <a:pt x="69888" y="147361"/>
                    <a:pt x="68045" y="147361"/>
                  </a:cubicBezTo>
                  <a:cubicBezTo>
                    <a:pt x="66202" y="147361"/>
                    <a:pt x="64359" y="146659"/>
                    <a:pt x="62956" y="145257"/>
                  </a:cubicBezTo>
                  <a:cubicBezTo>
                    <a:pt x="61586" y="143887"/>
                    <a:pt x="60836" y="142092"/>
                    <a:pt x="60836" y="140135"/>
                  </a:cubicBezTo>
                  <a:cubicBezTo>
                    <a:pt x="60836" y="138211"/>
                    <a:pt x="61586" y="136417"/>
                    <a:pt x="62956" y="135047"/>
                  </a:cubicBezTo>
                  <a:lnTo>
                    <a:pt x="69970" y="128033"/>
                  </a:lnTo>
                  <a:cubicBezTo>
                    <a:pt x="71340" y="126663"/>
                    <a:pt x="73166" y="125913"/>
                    <a:pt x="75091" y="125913"/>
                  </a:cubicBezTo>
                  <a:close/>
                  <a:moveTo>
                    <a:pt x="91042" y="141864"/>
                  </a:moveTo>
                  <a:cubicBezTo>
                    <a:pt x="92967" y="141864"/>
                    <a:pt x="94793" y="142614"/>
                    <a:pt x="96131" y="143984"/>
                  </a:cubicBezTo>
                  <a:cubicBezTo>
                    <a:pt x="97501" y="145354"/>
                    <a:pt x="98251" y="147149"/>
                    <a:pt x="98251" y="149073"/>
                  </a:cubicBezTo>
                  <a:cubicBezTo>
                    <a:pt x="98251" y="151030"/>
                    <a:pt x="97501" y="152824"/>
                    <a:pt x="96131" y="154194"/>
                  </a:cubicBezTo>
                  <a:lnTo>
                    <a:pt x="89117" y="161208"/>
                  </a:lnTo>
                  <a:cubicBezTo>
                    <a:pt x="87747" y="162578"/>
                    <a:pt x="85953" y="163328"/>
                    <a:pt x="84029" y="163328"/>
                  </a:cubicBezTo>
                  <a:cubicBezTo>
                    <a:pt x="82104" y="163328"/>
                    <a:pt x="80277" y="162578"/>
                    <a:pt x="78907" y="161208"/>
                  </a:cubicBezTo>
                  <a:cubicBezTo>
                    <a:pt x="76102" y="158402"/>
                    <a:pt x="76102" y="153836"/>
                    <a:pt x="78907" y="151030"/>
                  </a:cubicBezTo>
                  <a:lnTo>
                    <a:pt x="85953" y="143984"/>
                  </a:lnTo>
                  <a:cubicBezTo>
                    <a:pt x="87291" y="142614"/>
                    <a:pt x="89117" y="141864"/>
                    <a:pt x="91042" y="141864"/>
                  </a:cubicBezTo>
                  <a:close/>
                  <a:moveTo>
                    <a:pt x="62826" y="8155"/>
                  </a:moveTo>
                  <a:cubicBezTo>
                    <a:pt x="76070" y="8155"/>
                    <a:pt x="88628" y="12853"/>
                    <a:pt x="98545" y="21432"/>
                  </a:cubicBezTo>
                  <a:lnTo>
                    <a:pt x="73493" y="46516"/>
                  </a:lnTo>
                  <a:cubicBezTo>
                    <a:pt x="70165" y="49811"/>
                    <a:pt x="68371" y="54215"/>
                    <a:pt x="68371" y="58912"/>
                  </a:cubicBezTo>
                  <a:cubicBezTo>
                    <a:pt x="68371" y="63576"/>
                    <a:pt x="70165" y="67980"/>
                    <a:pt x="73493" y="71275"/>
                  </a:cubicBezTo>
                  <a:cubicBezTo>
                    <a:pt x="76918" y="74700"/>
                    <a:pt x="81387" y="76396"/>
                    <a:pt x="85888" y="76396"/>
                  </a:cubicBezTo>
                  <a:cubicBezTo>
                    <a:pt x="90357" y="76396"/>
                    <a:pt x="94859" y="74700"/>
                    <a:pt x="98284" y="71275"/>
                  </a:cubicBezTo>
                  <a:lnTo>
                    <a:pt x="109374" y="60184"/>
                  </a:lnTo>
                  <a:lnTo>
                    <a:pt x="123760" y="60184"/>
                  </a:lnTo>
                  <a:cubicBezTo>
                    <a:pt x="124934" y="60184"/>
                    <a:pt x="126108" y="60086"/>
                    <a:pt x="127283" y="59956"/>
                  </a:cubicBezTo>
                  <a:lnTo>
                    <a:pt x="172298" y="104971"/>
                  </a:lnTo>
                  <a:cubicBezTo>
                    <a:pt x="175103" y="107776"/>
                    <a:pt x="175103" y="112376"/>
                    <a:pt x="172298" y="115181"/>
                  </a:cubicBezTo>
                  <a:cubicBezTo>
                    <a:pt x="170928" y="116551"/>
                    <a:pt x="169101" y="117269"/>
                    <a:pt x="167177" y="117269"/>
                  </a:cubicBezTo>
                  <a:cubicBezTo>
                    <a:pt x="165252" y="117269"/>
                    <a:pt x="163458" y="116551"/>
                    <a:pt x="162088" y="115181"/>
                  </a:cubicBezTo>
                  <a:lnTo>
                    <a:pt x="145126" y="98186"/>
                  </a:lnTo>
                  <a:lnTo>
                    <a:pt x="129142" y="82235"/>
                  </a:lnTo>
                  <a:cubicBezTo>
                    <a:pt x="128343" y="81436"/>
                    <a:pt x="127299" y="81036"/>
                    <a:pt x="126255" y="81036"/>
                  </a:cubicBezTo>
                  <a:cubicBezTo>
                    <a:pt x="125211" y="81036"/>
                    <a:pt x="124168" y="81436"/>
                    <a:pt x="123368" y="82235"/>
                  </a:cubicBezTo>
                  <a:cubicBezTo>
                    <a:pt x="121803" y="83833"/>
                    <a:pt x="121803" y="86410"/>
                    <a:pt x="123368" y="88009"/>
                  </a:cubicBezTo>
                  <a:lnTo>
                    <a:pt x="156314" y="120955"/>
                  </a:lnTo>
                  <a:cubicBezTo>
                    <a:pt x="159120" y="123760"/>
                    <a:pt x="159120" y="128327"/>
                    <a:pt x="156314" y="131132"/>
                  </a:cubicBezTo>
                  <a:cubicBezTo>
                    <a:pt x="154944" y="132502"/>
                    <a:pt x="153150" y="133252"/>
                    <a:pt x="151226" y="133252"/>
                  </a:cubicBezTo>
                  <a:cubicBezTo>
                    <a:pt x="149301" y="133252"/>
                    <a:pt x="147474" y="132502"/>
                    <a:pt x="146104" y="131132"/>
                  </a:cubicBezTo>
                  <a:lnTo>
                    <a:pt x="113191" y="98186"/>
                  </a:lnTo>
                  <a:cubicBezTo>
                    <a:pt x="112392" y="97403"/>
                    <a:pt x="111348" y="97012"/>
                    <a:pt x="110304" y="97012"/>
                  </a:cubicBezTo>
                  <a:cubicBezTo>
                    <a:pt x="109260" y="97012"/>
                    <a:pt x="108216" y="97403"/>
                    <a:pt x="107417" y="98186"/>
                  </a:cubicBezTo>
                  <a:cubicBezTo>
                    <a:pt x="105819" y="99785"/>
                    <a:pt x="105819" y="102361"/>
                    <a:pt x="107417" y="103960"/>
                  </a:cubicBezTo>
                  <a:lnTo>
                    <a:pt x="123368" y="119911"/>
                  </a:lnTo>
                  <a:cubicBezTo>
                    <a:pt x="123368" y="119944"/>
                    <a:pt x="123368" y="119944"/>
                    <a:pt x="123368" y="119944"/>
                  </a:cubicBezTo>
                  <a:lnTo>
                    <a:pt x="140363" y="136906"/>
                  </a:lnTo>
                  <a:cubicBezTo>
                    <a:pt x="143169" y="139711"/>
                    <a:pt x="143169" y="144278"/>
                    <a:pt x="140363" y="147116"/>
                  </a:cubicBezTo>
                  <a:cubicBezTo>
                    <a:pt x="138961" y="148519"/>
                    <a:pt x="137109" y="149220"/>
                    <a:pt x="135258" y="149220"/>
                  </a:cubicBezTo>
                  <a:cubicBezTo>
                    <a:pt x="133407" y="149220"/>
                    <a:pt x="131556" y="148519"/>
                    <a:pt x="130153" y="147116"/>
                  </a:cubicBezTo>
                  <a:lnTo>
                    <a:pt x="113191" y="130121"/>
                  </a:lnTo>
                  <a:cubicBezTo>
                    <a:pt x="112865" y="129827"/>
                    <a:pt x="112506" y="129566"/>
                    <a:pt x="112147" y="129371"/>
                  </a:cubicBezTo>
                  <a:lnTo>
                    <a:pt x="107287" y="124543"/>
                  </a:lnTo>
                  <a:cubicBezTo>
                    <a:pt x="106504" y="123744"/>
                    <a:pt x="105460" y="123344"/>
                    <a:pt x="104416" y="123344"/>
                  </a:cubicBezTo>
                  <a:cubicBezTo>
                    <a:pt x="103372" y="123344"/>
                    <a:pt x="102329" y="123744"/>
                    <a:pt x="101546" y="124543"/>
                  </a:cubicBezTo>
                  <a:cubicBezTo>
                    <a:pt x="99947" y="126141"/>
                    <a:pt x="99947" y="128718"/>
                    <a:pt x="101546" y="130317"/>
                  </a:cubicBezTo>
                  <a:lnTo>
                    <a:pt x="124249" y="153020"/>
                  </a:lnTo>
                  <a:cubicBezTo>
                    <a:pt x="127054" y="155825"/>
                    <a:pt x="127054" y="160392"/>
                    <a:pt x="124249" y="163198"/>
                  </a:cubicBezTo>
                  <a:cubicBezTo>
                    <a:pt x="122879" y="164568"/>
                    <a:pt x="121085" y="165318"/>
                    <a:pt x="119160" y="165318"/>
                  </a:cubicBezTo>
                  <a:cubicBezTo>
                    <a:pt x="117203" y="165318"/>
                    <a:pt x="115409" y="164568"/>
                    <a:pt x="114039" y="163198"/>
                  </a:cubicBezTo>
                  <a:lnTo>
                    <a:pt x="105395" y="154553"/>
                  </a:lnTo>
                  <a:cubicBezTo>
                    <a:pt x="106047" y="152857"/>
                    <a:pt x="106406" y="150998"/>
                    <a:pt x="106406" y="149073"/>
                  </a:cubicBezTo>
                  <a:cubicBezTo>
                    <a:pt x="106406" y="144996"/>
                    <a:pt x="104808" y="141114"/>
                    <a:pt x="101904" y="138211"/>
                  </a:cubicBezTo>
                  <a:cubicBezTo>
                    <a:pt x="99001" y="135308"/>
                    <a:pt x="95152" y="133709"/>
                    <a:pt x="91042" y="133709"/>
                  </a:cubicBezTo>
                  <a:cubicBezTo>
                    <a:pt x="90846" y="133709"/>
                    <a:pt x="90618" y="133742"/>
                    <a:pt x="90422" y="133742"/>
                  </a:cubicBezTo>
                  <a:cubicBezTo>
                    <a:pt x="90585" y="129599"/>
                    <a:pt x="89085" y="125424"/>
                    <a:pt x="85953" y="122260"/>
                  </a:cubicBezTo>
                  <a:cubicBezTo>
                    <a:pt x="83050" y="119356"/>
                    <a:pt x="79168" y="117758"/>
                    <a:pt x="75091" y="117758"/>
                  </a:cubicBezTo>
                  <a:lnTo>
                    <a:pt x="74471" y="117758"/>
                  </a:lnTo>
                  <a:cubicBezTo>
                    <a:pt x="74634" y="113648"/>
                    <a:pt x="73134" y="109440"/>
                    <a:pt x="69970" y="106276"/>
                  </a:cubicBezTo>
                  <a:cubicBezTo>
                    <a:pt x="67066" y="103405"/>
                    <a:pt x="63217" y="101807"/>
                    <a:pt x="59107" y="101807"/>
                  </a:cubicBezTo>
                  <a:lnTo>
                    <a:pt x="58487" y="101807"/>
                  </a:lnTo>
                  <a:cubicBezTo>
                    <a:pt x="58651" y="97664"/>
                    <a:pt x="57183" y="93489"/>
                    <a:pt x="54018" y="90325"/>
                  </a:cubicBezTo>
                  <a:cubicBezTo>
                    <a:pt x="51017" y="87324"/>
                    <a:pt x="47079" y="85823"/>
                    <a:pt x="43144" y="85823"/>
                  </a:cubicBezTo>
                  <a:cubicBezTo>
                    <a:pt x="39209" y="85823"/>
                    <a:pt x="35278" y="87324"/>
                    <a:pt x="32294" y="90325"/>
                  </a:cubicBezTo>
                  <a:lnTo>
                    <a:pt x="25248" y="97338"/>
                  </a:lnTo>
                  <a:cubicBezTo>
                    <a:pt x="24367" y="98251"/>
                    <a:pt x="23617" y="99197"/>
                    <a:pt x="22997" y="100241"/>
                  </a:cubicBezTo>
                  <a:cubicBezTo>
                    <a:pt x="13407" y="90064"/>
                    <a:pt x="8155" y="76853"/>
                    <a:pt x="8155" y="62794"/>
                  </a:cubicBezTo>
                  <a:cubicBezTo>
                    <a:pt x="8155" y="48213"/>
                    <a:pt x="13831" y="34480"/>
                    <a:pt x="24171" y="24139"/>
                  </a:cubicBezTo>
                  <a:cubicBezTo>
                    <a:pt x="34479" y="13831"/>
                    <a:pt x="48212" y="8155"/>
                    <a:pt x="62826" y="8155"/>
                  </a:cubicBezTo>
                  <a:close/>
                  <a:moveTo>
                    <a:pt x="62826" y="0"/>
                  </a:moveTo>
                  <a:cubicBezTo>
                    <a:pt x="46027" y="0"/>
                    <a:pt x="30271" y="6524"/>
                    <a:pt x="18398" y="18398"/>
                  </a:cubicBezTo>
                  <a:cubicBezTo>
                    <a:pt x="6524" y="30239"/>
                    <a:pt x="0" y="46027"/>
                    <a:pt x="0" y="62794"/>
                  </a:cubicBezTo>
                  <a:cubicBezTo>
                    <a:pt x="0" y="79593"/>
                    <a:pt x="6524" y="95348"/>
                    <a:pt x="18398" y="107222"/>
                  </a:cubicBezTo>
                  <a:lnTo>
                    <a:pt x="19931" y="108755"/>
                  </a:lnTo>
                  <a:cubicBezTo>
                    <a:pt x="20192" y="109016"/>
                    <a:pt x="20485" y="109244"/>
                    <a:pt x="20811" y="109407"/>
                  </a:cubicBezTo>
                  <a:cubicBezTo>
                    <a:pt x="21072" y="112930"/>
                    <a:pt x="22573" y="116388"/>
                    <a:pt x="25248" y="119095"/>
                  </a:cubicBezTo>
                  <a:cubicBezTo>
                    <a:pt x="28249" y="122097"/>
                    <a:pt x="32196" y="123564"/>
                    <a:pt x="36110" y="123564"/>
                  </a:cubicBezTo>
                  <a:lnTo>
                    <a:pt x="36730" y="123564"/>
                  </a:lnTo>
                  <a:cubicBezTo>
                    <a:pt x="36730" y="123760"/>
                    <a:pt x="36730" y="123988"/>
                    <a:pt x="36730" y="124184"/>
                  </a:cubicBezTo>
                  <a:cubicBezTo>
                    <a:pt x="36730" y="128294"/>
                    <a:pt x="38328" y="132143"/>
                    <a:pt x="41232" y="135047"/>
                  </a:cubicBezTo>
                  <a:cubicBezTo>
                    <a:pt x="44200" y="138048"/>
                    <a:pt x="48147" y="139548"/>
                    <a:pt x="52094" y="139548"/>
                  </a:cubicBezTo>
                  <a:cubicBezTo>
                    <a:pt x="52290" y="139548"/>
                    <a:pt x="52485" y="139548"/>
                    <a:pt x="52714" y="139516"/>
                  </a:cubicBezTo>
                  <a:lnTo>
                    <a:pt x="52714" y="139516"/>
                  </a:lnTo>
                  <a:cubicBezTo>
                    <a:pt x="52681" y="139744"/>
                    <a:pt x="52681" y="139940"/>
                    <a:pt x="52681" y="140135"/>
                  </a:cubicBezTo>
                  <a:cubicBezTo>
                    <a:pt x="52681" y="144245"/>
                    <a:pt x="54279" y="148127"/>
                    <a:pt x="57183" y="151030"/>
                  </a:cubicBezTo>
                  <a:cubicBezTo>
                    <a:pt x="60184" y="153999"/>
                    <a:pt x="64131" y="155499"/>
                    <a:pt x="68045" y="155499"/>
                  </a:cubicBezTo>
                  <a:lnTo>
                    <a:pt x="68665" y="155499"/>
                  </a:lnTo>
                  <a:cubicBezTo>
                    <a:pt x="68502" y="159642"/>
                    <a:pt x="70002" y="163817"/>
                    <a:pt x="73134" y="166981"/>
                  </a:cubicBezTo>
                  <a:cubicBezTo>
                    <a:pt x="76037" y="169885"/>
                    <a:pt x="79919" y="171483"/>
                    <a:pt x="84029" y="171483"/>
                  </a:cubicBezTo>
                  <a:cubicBezTo>
                    <a:pt x="88106" y="171483"/>
                    <a:pt x="91988" y="169885"/>
                    <a:pt x="94891" y="166981"/>
                  </a:cubicBezTo>
                  <a:lnTo>
                    <a:pt x="100567" y="161273"/>
                  </a:lnTo>
                  <a:lnTo>
                    <a:pt x="108265" y="168971"/>
                  </a:lnTo>
                  <a:cubicBezTo>
                    <a:pt x="111169" y="171874"/>
                    <a:pt x="115050" y="173473"/>
                    <a:pt x="119128" y="173473"/>
                  </a:cubicBezTo>
                  <a:cubicBezTo>
                    <a:pt x="123238" y="173473"/>
                    <a:pt x="127120" y="171874"/>
                    <a:pt x="130023" y="168971"/>
                  </a:cubicBezTo>
                  <a:cubicBezTo>
                    <a:pt x="133187" y="165774"/>
                    <a:pt x="134687" y="161534"/>
                    <a:pt x="134492" y="157359"/>
                  </a:cubicBezTo>
                  <a:lnTo>
                    <a:pt x="135242" y="157359"/>
                  </a:lnTo>
                  <a:cubicBezTo>
                    <a:pt x="139189" y="157359"/>
                    <a:pt x="143136" y="155858"/>
                    <a:pt x="146104" y="152857"/>
                  </a:cubicBezTo>
                  <a:cubicBezTo>
                    <a:pt x="149269" y="149726"/>
                    <a:pt x="150769" y="145518"/>
                    <a:pt x="150606" y="141375"/>
                  </a:cubicBezTo>
                  <a:lnTo>
                    <a:pt x="150606" y="141375"/>
                  </a:lnTo>
                  <a:cubicBezTo>
                    <a:pt x="150802" y="141407"/>
                    <a:pt x="150997" y="141407"/>
                    <a:pt x="151226" y="141407"/>
                  </a:cubicBezTo>
                  <a:cubicBezTo>
                    <a:pt x="155336" y="141407"/>
                    <a:pt x="159185" y="139809"/>
                    <a:pt x="162088" y="136906"/>
                  </a:cubicBezTo>
                  <a:cubicBezTo>
                    <a:pt x="165220" y="133742"/>
                    <a:pt x="166720" y="129566"/>
                    <a:pt x="166557" y="125424"/>
                  </a:cubicBezTo>
                  <a:lnTo>
                    <a:pt x="167177" y="125424"/>
                  </a:lnTo>
                  <a:cubicBezTo>
                    <a:pt x="171287" y="125424"/>
                    <a:pt x="175136" y="123825"/>
                    <a:pt x="178039" y="120955"/>
                  </a:cubicBezTo>
                  <a:cubicBezTo>
                    <a:pt x="179507" y="119454"/>
                    <a:pt x="180616" y="117758"/>
                    <a:pt x="181366" y="115931"/>
                  </a:cubicBezTo>
                  <a:cubicBezTo>
                    <a:pt x="181791" y="115736"/>
                    <a:pt x="182149" y="115507"/>
                    <a:pt x="182476" y="115181"/>
                  </a:cubicBezTo>
                  <a:lnTo>
                    <a:pt x="190402" y="107254"/>
                  </a:lnTo>
                  <a:cubicBezTo>
                    <a:pt x="210333" y="87324"/>
                    <a:pt x="214541" y="56302"/>
                    <a:pt x="200612" y="31805"/>
                  </a:cubicBezTo>
                  <a:cubicBezTo>
                    <a:pt x="199868" y="30491"/>
                    <a:pt x="198492" y="29751"/>
                    <a:pt x="197076" y="29751"/>
                  </a:cubicBezTo>
                  <a:cubicBezTo>
                    <a:pt x="196382" y="29751"/>
                    <a:pt x="195678" y="29929"/>
                    <a:pt x="195034" y="30304"/>
                  </a:cubicBezTo>
                  <a:cubicBezTo>
                    <a:pt x="193077" y="31413"/>
                    <a:pt x="192392" y="33892"/>
                    <a:pt x="193501" y="35850"/>
                  </a:cubicBezTo>
                  <a:cubicBezTo>
                    <a:pt x="205636" y="57150"/>
                    <a:pt x="201982" y="84127"/>
                    <a:pt x="184628" y="101481"/>
                  </a:cubicBezTo>
                  <a:lnTo>
                    <a:pt x="181530" y="104580"/>
                  </a:lnTo>
                  <a:cubicBezTo>
                    <a:pt x="180779" y="102622"/>
                    <a:pt x="179638" y="100796"/>
                    <a:pt x="178039" y="99197"/>
                  </a:cubicBezTo>
                  <a:lnTo>
                    <a:pt x="136155" y="57313"/>
                  </a:lnTo>
                  <a:cubicBezTo>
                    <a:pt x="138895" y="55976"/>
                    <a:pt x="141440" y="54149"/>
                    <a:pt x="143658" y="51931"/>
                  </a:cubicBezTo>
                  <a:lnTo>
                    <a:pt x="151682" y="43907"/>
                  </a:lnTo>
                  <a:cubicBezTo>
                    <a:pt x="153281" y="42308"/>
                    <a:pt x="153281" y="39731"/>
                    <a:pt x="151682" y="38133"/>
                  </a:cubicBezTo>
                  <a:cubicBezTo>
                    <a:pt x="150883" y="37334"/>
                    <a:pt x="149839" y="36934"/>
                    <a:pt x="148796" y="36934"/>
                  </a:cubicBezTo>
                  <a:cubicBezTo>
                    <a:pt x="147752" y="36934"/>
                    <a:pt x="146708" y="37334"/>
                    <a:pt x="145909" y="38133"/>
                  </a:cubicBezTo>
                  <a:lnTo>
                    <a:pt x="137884" y="46157"/>
                  </a:lnTo>
                  <a:cubicBezTo>
                    <a:pt x="134100" y="49941"/>
                    <a:pt x="129077" y="52029"/>
                    <a:pt x="123760" y="52029"/>
                  </a:cubicBezTo>
                  <a:lnTo>
                    <a:pt x="107678" y="52029"/>
                  </a:lnTo>
                  <a:cubicBezTo>
                    <a:pt x="106602" y="52029"/>
                    <a:pt x="105558" y="52453"/>
                    <a:pt x="104808" y="53236"/>
                  </a:cubicBezTo>
                  <a:lnTo>
                    <a:pt x="92510" y="65534"/>
                  </a:lnTo>
                  <a:cubicBezTo>
                    <a:pt x="90683" y="67360"/>
                    <a:pt x="88286" y="68274"/>
                    <a:pt x="85888" y="68274"/>
                  </a:cubicBezTo>
                  <a:cubicBezTo>
                    <a:pt x="83491" y="68274"/>
                    <a:pt x="81093" y="67360"/>
                    <a:pt x="79266" y="65534"/>
                  </a:cubicBezTo>
                  <a:cubicBezTo>
                    <a:pt x="75613" y="61880"/>
                    <a:pt x="75613" y="55911"/>
                    <a:pt x="79266" y="52290"/>
                  </a:cubicBezTo>
                  <a:lnTo>
                    <a:pt x="107319" y="24204"/>
                  </a:lnTo>
                  <a:cubicBezTo>
                    <a:pt x="117802" y="13721"/>
                    <a:pt x="131889" y="8231"/>
                    <a:pt x="146092" y="8231"/>
                  </a:cubicBezTo>
                  <a:cubicBezTo>
                    <a:pt x="155135" y="8231"/>
                    <a:pt x="164225" y="10457"/>
                    <a:pt x="172461" y="15038"/>
                  </a:cubicBezTo>
                  <a:cubicBezTo>
                    <a:pt x="173089" y="15378"/>
                    <a:pt x="173765" y="15539"/>
                    <a:pt x="174430" y="15539"/>
                  </a:cubicBezTo>
                  <a:cubicBezTo>
                    <a:pt x="175875" y="15539"/>
                    <a:pt x="177270" y="14780"/>
                    <a:pt x="178007" y="13440"/>
                  </a:cubicBezTo>
                  <a:cubicBezTo>
                    <a:pt x="179116" y="11450"/>
                    <a:pt x="178398" y="8971"/>
                    <a:pt x="176408" y="7894"/>
                  </a:cubicBezTo>
                  <a:cubicBezTo>
                    <a:pt x="167125" y="2734"/>
                    <a:pt x="156523" y="48"/>
                    <a:pt x="145879" y="48"/>
                  </a:cubicBezTo>
                  <a:cubicBezTo>
                    <a:pt x="143133" y="48"/>
                    <a:pt x="140385" y="226"/>
                    <a:pt x="137656" y="588"/>
                  </a:cubicBezTo>
                  <a:cubicBezTo>
                    <a:pt x="125162" y="2251"/>
                    <a:pt x="113778" y="7470"/>
                    <a:pt x="104416" y="15756"/>
                  </a:cubicBezTo>
                  <a:cubicBezTo>
                    <a:pt x="92934" y="5578"/>
                    <a:pt x="78288" y="0"/>
                    <a:pt x="62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13171" y="4705142"/>
            <a:ext cx="288100" cy="245335"/>
            <a:chOff x="1190625" y="625475"/>
            <a:chExt cx="5219200" cy="4444475"/>
          </a:xfrm>
        </p:grpSpPr>
        <p:sp>
          <p:nvSpPr>
            <p:cNvPr id="23" name="Google Shape;23;p2"/>
            <p:cNvSpPr/>
            <p:nvPr/>
          </p:nvSpPr>
          <p:spPr>
            <a:xfrm>
              <a:off x="1190625" y="625475"/>
              <a:ext cx="5219200" cy="4444475"/>
            </a:xfrm>
            <a:custGeom>
              <a:rect b="b" l="l" r="r" t="t"/>
              <a:pathLst>
                <a:path extrusionOk="0" h="177779" w="208768">
                  <a:moveTo>
                    <a:pt x="146594" y="8155"/>
                  </a:moveTo>
                  <a:cubicBezTo>
                    <a:pt x="176376" y="8155"/>
                    <a:pt x="200612" y="33044"/>
                    <a:pt x="200612" y="63674"/>
                  </a:cubicBezTo>
                  <a:cubicBezTo>
                    <a:pt x="200612" y="81289"/>
                    <a:pt x="183780" y="105199"/>
                    <a:pt x="151943" y="132829"/>
                  </a:cubicBezTo>
                  <a:cubicBezTo>
                    <a:pt x="131589" y="150476"/>
                    <a:pt x="111005" y="164470"/>
                    <a:pt x="104384" y="168841"/>
                  </a:cubicBezTo>
                  <a:cubicBezTo>
                    <a:pt x="97762" y="164470"/>
                    <a:pt x="77244" y="150541"/>
                    <a:pt x="56889" y="132894"/>
                  </a:cubicBezTo>
                  <a:cubicBezTo>
                    <a:pt x="25019" y="105232"/>
                    <a:pt x="8155" y="81289"/>
                    <a:pt x="8155" y="63674"/>
                  </a:cubicBezTo>
                  <a:cubicBezTo>
                    <a:pt x="8155" y="33044"/>
                    <a:pt x="32392" y="8155"/>
                    <a:pt x="62173" y="8155"/>
                  </a:cubicBezTo>
                  <a:cubicBezTo>
                    <a:pt x="77146" y="8155"/>
                    <a:pt x="91075" y="14288"/>
                    <a:pt x="101383" y="25477"/>
                  </a:cubicBezTo>
                  <a:cubicBezTo>
                    <a:pt x="102165" y="26325"/>
                    <a:pt x="103242" y="26781"/>
                    <a:pt x="104384" y="26781"/>
                  </a:cubicBezTo>
                  <a:cubicBezTo>
                    <a:pt x="105525" y="26781"/>
                    <a:pt x="106602" y="26325"/>
                    <a:pt x="107385" y="25477"/>
                  </a:cubicBezTo>
                  <a:cubicBezTo>
                    <a:pt x="117692" y="14288"/>
                    <a:pt x="131621" y="8155"/>
                    <a:pt x="146594" y="8155"/>
                  </a:cubicBezTo>
                  <a:close/>
                  <a:moveTo>
                    <a:pt x="62173" y="0"/>
                  </a:moveTo>
                  <a:cubicBezTo>
                    <a:pt x="27890" y="0"/>
                    <a:pt x="0" y="28543"/>
                    <a:pt x="0" y="63674"/>
                  </a:cubicBezTo>
                  <a:cubicBezTo>
                    <a:pt x="0" y="84029"/>
                    <a:pt x="17354" y="109375"/>
                    <a:pt x="51572" y="139059"/>
                  </a:cubicBezTo>
                  <a:cubicBezTo>
                    <a:pt x="76559" y="160751"/>
                    <a:pt x="101937" y="176996"/>
                    <a:pt x="102198" y="177159"/>
                  </a:cubicBezTo>
                  <a:cubicBezTo>
                    <a:pt x="102850" y="177583"/>
                    <a:pt x="103633" y="177779"/>
                    <a:pt x="104384" y="177779"/>
                  </a:cubicBezTo>
                  <a:cubicBezTo>
                    <a:pt x="105134" y="177779"/>
                    <a:pt x="105917" y="177583"/>
                    <a:pt x="106569" y="177159"/>
                  </a:cubicBezTo>
                  <a:cubicBezTo>
                    <a:pt x="106830" y="176996"/>
                    <a:pt x="132208" y="160751"/>
                    <a:pt x="157195" y="139059"/>
                  </a:cubicBezTo>
                  <a:cubicBezTo>
                    <a:pt x="191413" y="109375"/>
                    <a:pt x="208767" y="84029"/>
                    <a:pt x="208767" y="63674"/>
                  </a:cubicBezTo>
                  <a:cubicBezTo>
                    <a:pt x="208767" y="28543"/>
                    <a:pt x="180877" y="0"/>
                    <a:pt x="146594" y="0"/>
                  </a:cubicBezTo>
                  <a:cubicBezTo>
                    <a:pt x="130740" y="0"/>
                    <a:pt x="115898" y="5970"/>
                    <a:pt x="104384" y="16898"/>
                  </a:cubicBezTo>
                  <a:cubicBezTo>
                    <a:pt x="92869" y="5970"/>
                    <a:pt x="78027" y="0"/>
                    <a:pt x="621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4635275" y="1187650"/>
              <a:ext cx="223475" cy="204425"/>
            </a:xfrm>
            <a:custGeom>
              <a:rect b="b" l="l" r="r" t="t"/>
              <a:pathLst>
                <a:path extrusionOk="0" h="8177" w="8939">
                  <a:moveTo>
                    <a:pt x="4507" y="1"/>
                  </a:moveTo>
                  <a:cubicBezTo>
                    <a:pt x="4290" y="1"/>
                    <a:pt x="4070" y="18"/>
                    <a:pt x="3849" y="54"/>
                  </a:cubicBezTo>
                  <a:lnTo>
                    <a:pt x="3719" y="86"/>
                  </a:lnTo>
                  <a:cubicBezTo>
                    <a:pt x="1501" y="478"/>
                    <a:pt x="0" y="2598"/>
                    <a:pt x="392" y="4816"/>
                  </a:cubicBezTo>
                  <a:cubicBezTo>
                    <a:pt x="751" y="6806"/>
                    <a:pt x="2479" y="8176"/>
                    <a:pt x="4404" y="8176"/>
                  </a:cubicBezTo>
                  <a:cubicBezTo>
                    <a:pt x="4665" y="8176"/>
                    <a:pt x="4893" y="8176"/>
                    <a:pt x="5122" y="8111"/>
                  </a:cubicBezTo>
                  <a:lnTo>
                    <a:pt x="5219" y="8111"/>
                  </a:lnTo>
                  <a:cubicBezTo>
                    <a:pt x="7438" y="7719"/>
                    <a:pt x="8938" y="5632"/>
                    <a:pt x="8547" y="3414"/>
                  </a:cubicBezTo>
                  <a:cubicBezTo>
                    <a:pt x="8224" y="1416"/>
                    <a:pt x="6472" y="1"/>
                    <a:pt x="45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5021825" y="1212275"/>
              <a:ext cx="841600" cy="1076825"/>
            </a:xfrm>
            <a:custGeom>
              <a:rect b="b" l="l" r="r" t="t"/>
              <a:pathLst>
                <a:path extrusionOk="0" h="43073" w="33664">
                  <a:moveTo>
                    <a:pt x="4552" y="1"/>
                  </a:moveTo>
                  <a:cubicBezTo>
                    <a:pt x="2804" y="1"/>
                    <a:pt x="1185" y="1128"/>
                    <a:pt x="653" y="2885"/>
                  </a:cubicBezTo>
                  <a:cubicBezTo>
                    <a:pt x="0" y="5038"/>
                    <a:pt x="1207" y="7322"/>
                    <a:pt x="3360" y="7974"/>
                  </a:cubicBezTo>
                  <a:cubicBezTo>
                    <a:pt x="16408" y="11986"/>
                    <a:pt x="25509" y="24741"/>
                    <a:pt x="25509" y="38995"/>
                  </a:cubicBezTo>
                  <a:cubicBezTo>
                    <a:pt x="25509" y="41246"/>
                    <a:pt x="27336" y="43073"/>
                    <a:pt x="29586" y="43073"/>
                  </a:cubicBezTo>
                  <a:cubicBezTo>
                    <a:pt x="31837" y="43073"/>
                    <a:pt x="33664" y="41246"/>
                    <a:pt x="33664" y="38995"/>
                  </a:cubicBezTo>
                  <a:cubicBezTo>
                    <a:pt x="33664" y="30123"/>
                    <a:pt x="30924" y="21674"/>
                    <a:pt x="25770" y="14596"/>
                  </a:cubicBezTo>
                  <a:cubicBezTo>
                    <a:pt x="20779" y="7713"/>
                    <a:pt x="13668" y="2592"/>
                    <a:pt x="5741" y="178"/>
                  </a:cubicBezTo>
                  <a:cubicBezTo>
                    <a:pt x="5346" y="58"/>
                    <a:pt x="4946" y="1"/>
                    <a:pt x="4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4429380" y="213197"/>
            <a:ext cx="288133" cy="260773"/>
            <a:chOff x="1180825" y="477050"/>
            <a:chExt cx="5238775" cy="4741325"/>
          </a:xfrm>
        </p:grpSpPr>
        <p:sp>
          <p:nvSpPr>
            <p:cNvPr id="27" name="Google Shape;27;p2"/>
            <p:cNvSpPr/>
            <p:nvPr/>
          </p:nvSpPr>
          <p:spPr>
            <a:xfrm>
              <a:off x="5946600" y="3589200"/>
              <a:ext cx="473000" cy="450775"/>
            </a:xfrm>
            <a:custGeom>
              <a:rect b="b" l="l" r="r" t="t"/>
              <a:pathLst>
                <a:path extrusionOk="0" h="18031" w="18920">
                  <a:moveTo>
                    <a:pt x="4485" y="0"/>
                  </a:moveTo>
                  <a:cubicBezTo>
                    <a:pt x="3441" y="0"/>
                    <a:pt x="2398" y="400"/>
                    <a:pt x="1598" y="1199"/>
                  </a:cubicBezTo>
                  <a:cubicBezTo>
                    <a:pt x="0" y="2797"/>
                    <a:pt x="33" y="5407"/>
                    <a:pt x="1631" y="6973"/>
                  </a:cubicBezTo>
                  <a:lnTo>
                    <a:pt x="11580" y="16856"/>
                  </a:lnTo>
                  <a:cubicBezTo>
                    <a:pt x="12363" y="17639"/>
                    <a:pt x="13407" y="18031"/>
                    <a:pt x="14451" y="18031"/>
                  </a:cubicBezTo>
                  <a:cubicBezTo>
                    <a:pt x="15494" y="18031"/>
                    <a:pt x="16538" y="17639"/>
                    <a:pt x="17354" y="16824"/>
                  </a:cubicBezTo>
                  <a:cubicBezTo>
                    <a:pt x="18920" y="15226"/>
                    <a:pt x="18920" y="12649"/>
                    <a:pt x="17321" y="11050"/>
                  </a:cubicBezTo>
                  <a:lnTo>
                    <a:pt x="7372" y="1199"/>
                  </a:lnTo>
                  <a:cubicBezTo>
                    <a:pt x="6573" y="400"/>
                    <a:pt x="5529" y="0"/>
                    <a:pt x="44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692975" y="3336400"/>
              <a:ext cx="224275" cy="204500"/>
            </a:xfrm>
            <a:custGeom>
              <a:rect b="b" l="l" r="r" t="t"/>
              <a:pathLst>
                <a:path extrusionOk="0" h="8180" w="8971">
                  <a:moveTo>
                    <a:pt x="4486" y="0"/>
                  </a:moveTo>
                  <a:cubicBezTo>
                    <a:pt x="3442" y="0"/>
                    <a:pt x="2398" y="400"/>
                    <a:pt x="1599" y="1199"/>
                  </a:cubicBezTo>
                  <a:cubicBezTo>
                    <a:pt x="0" y="2797"/>
                    <a:pt x="0" y="5374"/>
                    <a:pt x="1599" y="6973"/>
                  </a:cubicBezTo>
                  <a:cubicBezTo>
                    <a:pt x="2382" y="7755"/>
                    <a:pt x="3425" y="8179"/>
                    <a:pt x="4469" y="8179"/>
                  </a:cubicBezTo>
                  <a:cubicBezTo>
                    <a:pt x="5546" y="8179"/>
                    <a:pt x="6589" y="7755"/>
                    <a:pt x="7372" y="6973"/>
                  </a:cubicBezTo>
                  <a:cubicBezTo>
                    <a:pt x="8971" y="5374"/>
                    <a:pt x="8971" y="2797"/>
                    <a:pt x="7372" y="1199"/>
                  </a:cubicBezTo>
                  <a:cubicBezTo>
                    <a:pt x="6573" y="400"/>
                    <a:pt x="5529" y="0"/>
                    <a:pt x="4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1180825" y="477050"/>
              <a:ext cx="4966400" cy="4741325"/>
            </a:xfrm>
            <a:custGeom>
              <a:rect b="b" l="l" r="r" t="t"/>
              <a:pathLst>
                <a:path extrusionOk="0" h="189653" w="198656">
                  <a:moveTo>
                    <a:pt x="119748" y="8156"/>
                  </a:moveTo>
                  <a:cubicBezTo>
                    <a:pt x="125000" y="8156"/>
                    <a:pt x="130056" y="10374"/>
                    <a:pt x="133644" y="14223"/>
                  </a:cubicBezTo>
                  <a:lnTo>
                    <a:pt x="133807" y="14386"/>
                  </a:lnTo>
                  <a:lnTo>
                    <a:pt x="109473" y="38753"/>
                  </a:lnTo>
                  <a:lnTo>
                    <a:pt x="98252" y="27532"/>
                  </a:lnTo>
                  <a:lnTo>
                    <a:pt x="98252" y="27532"/>
                  </a:lnTo>
                  <a:cubicBezTo>
                    <a:pt x="99524" y="27793"/>
                    <a:pt x="100829" y="27956"/>
                    <a:pt x="102166" y="27956"/>
                  </a:cubicBezTo>
                  <a:lnTo>
                    <a:pt x="102264" y="27956"/>
                  </a:lnTo>
                  <a:lnTo>
                    <a:pt x="113452" y="27891"/>
                  </a:lnTo>
                  <a:cubicBezTo>
                    <a:pt x="115703" y="27891"/>
                    <a:pt x="117530" y="26064"/>
                    <a:pt x="117497" y="23813"/>
                  </a:cubicBezTo>
                  <a:cubicBezTo>
                    <a:pt x="117497" y="21562"/>
                    <a:pt x="115671" y="19736"/>
                    <a:pt x="113420" y="19736"/>
                  </a:cubicBezTo>
                  <a:lnTo>
                    <a:pt x="102231" y="19801"/>
                  </a:lnTo>
                  <a:lnTo>
                    <a:pt x="102166" y="19801"/>
                  </a:lnTo>
                  <a:cubicBezTo>
                    <a:pt x="99426" y="19801"/>
                    <a:pt x="96816" y="18724"/>
                    <a:pt x="94859" y="16767"/>
                  </a:cubicBezTo>
                  <a:cubicBezTo>
                    <a:pt x="92902" y="14810"/>
                    <a:pt x="91825" y="12200"/>
                    <a:pt x="91825" y="9428"/>
                  </a:cubicBezTo>
                  <a:lnTo>
                    <a:pt x="91825" y="8156"/>
                  </a:lnTo>
                  <a:close/>
                  <a:moveTo>
                    <a:pt x="78810" y="22606"/>
                  </a:moveTo>
                  <a:cubicBezTo>
                    <a:pt x="80669" y="22606"/>
                    <a:pt x="82496" y="23324"/>
                    <a:pt x="83899" y="24726"/>
                  </a:cubicBezTo>
                  <a:lnTo>
                    <a:pt x="108396" y="49191"/>
                  </a:lnTo>
                  <a:cubicBezTo>
                    <a:pt x="109766" y="50561"/>
                    <a:pt x="110517" y="52388"/>
                    <a:pt x="110517" y="54313"/>
                  </a:cubicBezTo>
                  <a:cubicBezTo>
                    <a:pt x="110517" y="56237"/>
                    <a:pt x="109766" y="58031"/>
                    <a:pt x="108396" y="59401"/>
                  </a:cubicBezTo>
                  <a:cubicBezTo>
                    <a:pt x="106994" y="60804"/>
                    <a:pt x="105143" y="61505"/>
                    <a:pt x="103291" y="61505"/>
                  </a:cubicBezTo>
                  <a:cubicBezTo>
                    <a:pt x="101440" y="61505"/>
                    <a:pt x="99589" y="60804"/>
                    <a:pt x="98186" y="59401"/>
                  </a:cubicBezTo>
                  <a:lnTo>
                    <a:pt x="77701" y="38916"/>
                  </a:lnTo>
                  <a:lnTo>
                    <a:pt x="73721" y="34904"/>
                  </a:lnTo>
                  <a:cubicBezTo>
                    <a:pt x="70884" y="32099"/>
                    <a:pt x="70884" y="27532"/>
                    <a:pt x="73721" y="24726"/>
                  </a:cubicBezTo>
                  <a:cubicBezTo>
                    <a:pt x="75124" y="23324"/>
                    <a:pt x="76951" y="22606"/>
                    <a:pt x="78810" y="22606"/>
                  </a:cubicBezTo>
                  <a:close/>
                  <a:moveTo>
                    <a:pt x="66839" y="42570"/>
                  </a:moveTo>
                  <a:cubicBezTo>
                    <a:pt x="68665" y="42570"/>
                    <a:pt x="70525" y="43255"/>
                    <a:pt x="71927" y="44690"/>
                  </a:cubicBezTo>
                  <a:lnTo>
                    <a:pt x="81257" y="54019"/>
                  </a:lnTo>
                  <a:lnTo>
                    <a:pt x="92413" y="65175"/>
                  </a:lnTo>
                  <a:cubicBezTo>
                    <a:pt x="93783" y="66545"/>
                    <a:pt x="94533" y="68339"/>
                    <a:pt x="94533" y="70264"/>
                  </a:cubicBezTo>
                  <a:cubicBezTo>
                    <a:pt x="94533" y="72188"/>
                    <a:pt x="93783" y="74015"/>
                    <a:pt x="92413" y="75353"/>
                  </a:cubicBezTo>
                  <a:cubicBezTo>
                    <a:pt x="91010" y="76771"/>
                    <a:pt x="89167" y="77481"/>
                    <a:pt x="87324" y="77481"/>
                  </a:cubicBezTo>
                  <a:cubicBezTo>
                    <a:pt x="85481" y="77481"/>
                    <a:pt x="83638" y="76771"/>
                    <a:pt x="82235" y="75353"/>
                  </a:cubicBezTo>
                  <a:lnTo>
                    <a:pt x="61717" y="54867"/>
                  </a:lnTo>
                  <a:cubicBezTo>
                    <a:pt x="60380" y="53530"/>
                    <a:pt x="59630" y="51703"/>
                    <a:pt x="59630" y="49779"/>
                  </a:cubicBezTo>
                  <a:cubicBezTo>
                    <a:pt x="59630" y="47854"/>
                    <a:pt x="60380" y="46027"/>
                    <a:pt x="61717" y="44690"/>
                  </a:cubicBezTo>
                  <a:cubicBezTo>
                    <a:pt x="63153" y="43287"/>
                    <a:pt x="64979" y="42570"/>
                    <a:pt x="66839" y="42570"/>
                  </a:cubicBezTo>
                  <a:close/>
                  <a:moveTo>
                    <a:pt x="54867" y="62533"/>
                  </a:moveTo>
                  <a:cubicBezTo>
                    <a:pt x="56792" y="62533"/>
                    <a:pt x="58586" y="63283"/>
                    <a:pt x="59956" y="64621"/>
                  </a:cubicBezTo>
                  <a:lnTo>
                    <a:pt x="76462" y="81126"/>
                  </a:lnTo>
                  <a:cubicBezTo>
                    <a:pt x="77832" y="82496"/>
                    <a:pt x="78582" y="84323"/>
                    <a:pt x="78582" y="86248"/>
                  </a:cubicBezTo>
                  <a:cubicBezTo>
                    <a:pt x="78582" y="88172"/>
                    <a:pt x="77832" y="89966"/>
                    <a:pt x="76462" y="91336"/>
                  </a:cubicBezTo>
                  <a:cubicBezTo>
                    <a:pt x="75059" y="92739"/>
                    <a:pt x="73208" y="93440"/>
                    <a:pt x="71357" y="93440"/>
                  </a:cubicBezTo>
                  <a:cubicBezTo>
                    <a:pt x="69505" y="93440"/>
                    <a:pt x="67654" y="92739"/>
                    <a:pt x="66252" y="91336"/>
                  </a:cubicBezTo>
                  <a:lnTo>
                    <a:pt x="55226" y="80311"/>
                  </a:lnTo>
                  <a:lnTo>
                    <a:pt x="49746" y="74831"/>
                  </a:lnTo>
                  <a:cubicBezTo>
                    <a:pt x="46941" y="72025"/>
                    <a:pt x="46941" y="67459"/>
                    <a:pt x="49746" y="64621"/>
                  </a:cubicBezTo>
                  <a:cubicBezTo>
                    <a:pt x="51116" y="63283"/>
                    <a:pt x="52943" y="62533"/>
                    <a:pt x="54867" y="62533"/>
                  </a:cubicBezTo>
                  <a:close/>
                  <a:moveTo>
                    <a:pt x="44364" y="83964"/>
                  </a:moveTo>
                  <a:cubicBezTo>
                    <a:pt x="46288" y="83964"/>
                    <a:pt x="48115" y="84714"/>
                    <a:pt x="49485" y="86084"/>
                  </a:cubicBezTo>
                  <a:lnTo>
                    <a:pt x="60478" y="97110"/>
                  </a:lnTo>
                  <a:cubicBezTo>
                    <a:pt x="63316" y="99915"/>
                    <a:pt x="63316" y="104482"/>
                    <a:pt x="60478" y="107287"/>
                  </a:cubicBezTo>
                  <a:cubicBezTo>
                    <a:pt x="59140" y="108657"/>
                    <a:pt x="57314" y="109408"/>
                    <a:pt x="55389" y="109408"/>
                  </a:cubicBezTo>
                  <a:cubicBezTo>
                    <a:pt x="53465" y="109408"/>
                    <a:pt x="51638" y="108657"/>
                    <a:pt x="50300" y="107287"/>
                  </a:cubicBezTo>
                  <a:lnTo>
                    <a:pt x="39275" y="96294"/>
                  </a:lnTo>
                  <a:cubicBezTo>
                    <a:pt x="36470" y="93457"/>
                    <a:pt x="36470" y="88890"/>
                    <a:pt x="39275" y="86084"/>
                  </a:cubicBezTo>
                  <a:cubicBezTo>
                    <a:pt x="40645" y="84714"/>
                    <a:pt x="42439" y="83964"/>
                    <a:pt x="44364" y="83964"/>
                  </a:cubicBezTo>
                  <a:close/>
                  <a:moveTo>
                    <a:pt x="87748" y="1"/>
                  </a:moveTo>
                  <a:cubicBezTo>
                    <a:pt x="85465" y="1"/>
                    <a:pt x="83638" y="1827"/>
                    <a:pt x="83638" y="4078"/>
                  </a:cubicBezTo>
                  <a:lnTo>
                    <a:pt x="83638" y="9428"/>
                  </a:lnTo>
                  <a:cubicBezTo>
                    <a:pt x="83638" y="11581"/>
                    <a:pt x="84029" y="13668"/>
                    <a:pt x="84714" y="15626"/>
                  </a:cubicBezTo>
                  <a:cubicBezTo>
                    <a:pt x="82855" y="14843"/>
                    <a:pt x="80865" y="14451"/>
                    <a:pt x="78810" y="14451"/>
                  </a:cubicBezTo>
                  <a:cubicBezTo>
                    <a:pt x="74700" y="14451"/>
                    <a:pt x="70851" y="16050"/>
                    <a:pt x="67948" y="18953"/>
                  </a:cubicBezTo>
                  <a:cubicBezTo>
                    <a:pt x="63707" y="23193"/>
                    <a:pt x="62468" y="29293"/>
                    <a:pt x="64229" y="34643"/>
                  </a:cubicBezTo>
                  <a:cubicBezTo>
                    <a:pt x="61195" y="35165"/>
                    <a:pt x="58292" y="36567"/>
                    <a:pt x="55976" y="38916"/>
                  </a:cubicBezTo>
                  <a:cubicBezTo>
                    <a:pt x="53073" y="41819"/>
                    <a:pt x="51475" y="45668"/>
                    <a:pt x="51475" y="49779"/>
                  </a:cubicBezTo>
                  <a:cubicBezTo>
                    <a:pt x="51475" y="51442"/>
                    <a:pt x="51736" y="53073"/>
                    <a:pt x="52225" y="54606"/>
                  </a:cubicBezTo>
                  <a:cubicBezTo>
                    <a:pt x="49126" y="55128"/>
                    <a:pt x="46256" y="56596"/>
                    <a:pt x="44005" y="58879"/>
                  </a:cubicBezTo>
                  <a:cubicBezTo>
                    <a:pt x="39308" y="63544"/>
                    <a:pt x="38296" y="70525"/>
                    <a:pt x="40906" y="76201"/>
                  </a:cubicBezTo>
                  <a:cubicBezTo>
                    <a:pt x="38133" y="76853"/>
                    <a:pt x="35589" y="78256"/>
                    <a:pt x="33501" y="80311"/>
                  </a:cubicBezTo>
                  <a:cubicBezTo>
                    <a:pt x="27499" y="86313"/>
                    <a:pt x="27499" y="96066"/>
                    <a:pt x="33501" y="102036"/>
                  </a:cubicBezTo>
                  <a:lnTo>
                    <a:pt x="41656" y="110191"/>
                  </a:lnTo>
                  <a:lnTo>
                    <a:pt x="1599" y="150248"/>
                  </a:lnTo>
                  <a:cubicBezTo>
                    <a:pt x="1" y="151813"/>
                    <a:pt x="1" y="154423"/>
                    <a:pt x="1599" y="155989"/>
                  </a:cubicBezTo>
                  <a:cubicBezTo>
                    <a:pt x="2382" y="156804"/>
                    <a:pt x="3426" y="157196"/>
                    <a:pt x="4469" y="157196"/>
                  </a:cubicBezTo>
                  <a:cubicBezTo>
                    <a:pt x="5513" y="157196"/>
                    <a:pt x="6557" y="156804"/>
                    <a:pt x="7340" y="155989"/>
                  </a:cubicBezTo>
                  <a:lnTo>
                    <a:pt x="47789" y="115573"/>
                  </a:lnTo>
                  <a:cubicBezTo>
                    <a:pt x="50072" y="116878"/>
                    <a:pt x="52682" y="117563"/>
                    <a:pt x="55389" y="117563"/>
                  </a:cubicBezTo>
                  <a:cubicBezTo>
                    <a:pt x="59499" y="117563"/>
                    <a:pt x="63348" y="115964"/>
                    <a:pt x="66252" y="113061"/>
                  </a:cubicBezTo>
                  <a:cubicBezTo>
                    <a:pt x="69416" y="109930"/>
                    <a:pt x="70916" y="105722"/>
                    <a:pt x="70720" y="101579"/>
                  </a:cubicBezTo>
                  <a:lnTo>
                    <a:pt x="71373" y="101579"/>
                  </a:lnTo>
                  <a:cubicBezTo>
                    <a:pt x="75287" y="101579"/>
                    <a:pt x="79234" y="100111"/>
                    <a:pt x="82235" y="97110"/>
                  </a:cubicBezTo>
                  <a:cubicBezTo>
                    <a:pt x="85138" y="94207"/>
                    <a:pt x="86737" y="90325"/>
                    <a:pt x="86737" y="86248"/>
                  </a:cubicBezTo>
                  <a:cubicBezTo>
                    <a:pt x="86737" y="86019"/>
                    <a:pt x="86704" y="85823"/>
                    <a:pt x="86704" y="85628"/>
                  </a:cubicBezTo>
                  <a:lnTo>
                    <a:pt x="87324" y="85628"/>
                  </a:lnTo>
                  <a:cubicBezTo>
                    <a:pt x="91271" y="85628"/>
                    <a:pt x="95185" y="84127"/>
                    <a:pt x="98186" y="81126"/>
                  </a:cubicBezTo>
                  <a:cubicBezTo>
                    <a:pt x="101090" y="78223"/>
                    <a:pt x="102688" y="74374"/>
                    <a:pt x="102688" y="70264"/>
                  </a:cubicBezTo>
                  <a:cubicBezTo>
                    <a:pt x="102688" y="70068"/>
                    <a:pt x="102688" y="69840"/>
                    <a:pt x="102688" y="69644"/>
                  </a:cubicBezTo>
                  <a:cubicBezTo>
                    <a:pt x="102884" y="69644"/>
                    <a:pt x="103079" y="69677"/>
                    <a:pt x="103275" y="69677"/>
                  </a:cubicBezTo>
                  <a:cubicBezTo>
                    <a:pt x="107222" y="69677"/>
                    <a:pt x="111169" y="68176"/>
                    <a:pt x="114170" y="65175"/>
                  </a:cubicBezTo>
                  <a:cubicBezTo>
                    <a:pt x="119781" y="59532"/>
                    <a:pt x="120140" y="50594"/>
                    <a:pt x="115181" y="44559"/>
                  </a:cubicBezTo>
                  <a:lnTo>
                    <a:pt x="142256" y="17485"/>
                  </a:lnTo>
                  <a:cubicBezTo>
                    <a:pt x="143593" y="16115"/>
                    <a:pt x="145420" y="15365"/>
                    <a:pt x="147344" y="15365"/>
                  </a:cubicBezTo>
                  <a:cubicBezTo>
                    <a:pt x="149269" y="15365"/>
                    <a:pt x="151096" y="16115"/>
                    <a:pt x="152433" y="17485"/>
                  </a:cubicBezTo>
                  <a:cubicBezTo>
                    <a:pt x="153803" y="18855"/>
                    <a:pt x="154553" y="20649"/>
                    <a:pt x="154553" y="22574"/>
                  </a:cubicBezTo>
                  <a:cubicBezTo>
                    <a:pt x="154553" y="24498"/>
                    <a:pt x="153803" y="26325"/>
                    <a:pt x="152433" y="27695"/>
                  </a:cubicBezTo>
                  <a:lnTo>
                    <a:pt x="148454" y="31675"/>
                  </a:lnTo>
                  <a:lnTo>
                    <a:pt x="133970" y="46158"/>
                  </a:lnTo>
                  <a:cubicBezTo>
                    <a:pt x="132372" y="47756"/>
                    <a:pt x="132372" y="50333"/>
                    <a:pt x="133970" y="51931"/>
                  </a:cubicBezTo>
                  <a:cubicBezTo>
                    <a:pt x="134753" y="52714"/>
                    <a:pt x="135797" y="53138"/>
                    <a:pt x="136841" y="53138"/>
                  </a:cubicBezTo>
                  <a:cubicBezTo>
                    <a:pt x="137885" y="53138"/>
                    <a:pt x="138929" y="52714"/>
                    <a:pt x="139744" y="51931"/>
                  </a:cubicBezTo>
                  <a:lnTo>
                    <a:pt x="154227" y="37448"/>
                  </a:lnTo>
                  <a:cubicBezTo>
                    <a:pt x="155630" y="36046"/>
                    <a:pt x="157473" y="35344"/>
                    <a:pt x="159316" y="35344"/>
                  </a:cubicBezTo>
                  <a:cubicBezTo>
                    <a:pt x="161159" y="35344"/>
                    <a:pt x="163002" y="36046"/>
                    <a:pt x="164405" y="37448"/>
                  </a:cubicBezTo>
                  <a:cubicBezTo>
                    <a:pt x="167243" y="40254"/>
                    <a:pt x="167243" y="44820"/>
                    <a:pt x="164405" y="47658"/>
                  </a:cubicBezTo>
                  <a:lnTo>
                    <a:pt x="160425" y="51638"/>
                  </a:lnTo>
                  <a:lnTo>
                    <a:pt x="149954" y="62141"/>
                  </a:lnTo>
                  <a:cubicBezTo>
                    <a:pt x="148356" y="63707"/>
                    <a:pt x="148356" y="66317"/>
                    <a:pt x="149954" y="67883"/>
                  </a:cubicBezTo>
                  <a:cubicBezTo>
                    <a:pt x="150737" y="68698"/>
                    <a:pt x="151781" y="69089"/>
                    <a:pt x="152825" y="69089"/>
                  </a:cubicBezTo>
                  <a:cubicBezTo>
                    <a:pt x="153868" y="69089"/>
                    <a:pt x="154912" y="68698"/>
                    <a:pt x="155695" y="67883"/>
                  </a:cubicBezTo>
                  <a:lnTo>
                    <a:pt x="166199" y="57412"/>
                  </a:lnTo>
                  <a:cubicBezTo>
                    <a:pt x="167569" y="56042"/>
                    <a:pt x="169363" y="55291"/>
                    <a:pt x="171287" y="55291"/>
                  </a:cubicBezTo>
                  <a:cubicBezTo>
                    <a:pt x="173212" y="55291"/>
                    <a:pt x="175039" y="56042"/>
                    <a:pt x="176409" y="57412"/>
                  </a:cubicBezTo>
                  <a:cubicBezTo>
                    <a:pt x="177746" y="58782"/>
                    <a:pt x="178496" y="60576"/>
                    <a:pt x="178496" y="62500"/>
                  </a:cubicBezTo>
                  <a:cubicBezTo>
                    <a:pt x="178496" y="64425"/>
                    <a:pt x="177746" y="66252"/>
                    <a:pt x="176409" y="67589"/>
                  </a:cubicBezTo>
                  <a:lnTo>
                    <a:pt x="170929" y="73069"/>
                  </a:lnTo>
                  <a:lnTo>
                    <a:pt x="165905" y="78093"/>
                  </a:lnTo>
                  <a:cubicBezTo>
                    <a:pt x="164307" y="79691"/>
                    <a:pt x="164307" y="82268"/>
                    <a:pt x="165905" y="83866"/>
                  </a:cubicBezTo>
                  <a:cubicBezTo>
                    <a:pt x="166688" y="84649"/>
                    <a:pt x="167732" y="85041"/>
                    <a:pt x="168776" y="85041"/>
                  </a:cubicBezTo>
                  <a:cubicBezTo>
                    <a:pt x="169820" y="85041"/>
                    <a:pt x="170863" y="84649"/>
                    <a:pt x="171679" y="83866"/>
                  </a:cubicBezTo>
                  <a:lnTo>
                    <a:pt x="176702" y="78843"/>
                  </a:lnTo>
                  <a:cubicBezTo>
                    <a:pt x="178105" y="77440"/>
                    <a:pt x="179948" y="76739"/>
                    <a:pt x="181791" y="76739"/>
                  </a:cubicBezTo>
                  <a:cubicBezTo>
                    <a:pt x="183634" y="76739"/>
                    <a:pt x="185477" y="77440"/>
                    <a:pt x="186880" y="78843"/>
                  </a:cubicBezTo>
                  <a:cubicBezTo>
                    <a:pt x="189685" y="81648"/>
                    <a:pt x="189685" y="86248"/>
                    <a:pt x="186880" y="89053"/>
                  </a:cubicBezTo>
                  <a:lnTo>
                    <a:pt x="147312" y="128621"/>
                  </a:lnTo>
                  <a:cubicBezTo>
                    <a:pt x="137395" y="138537"/>
                    <a:pt x="124184" y="144311"/>
                    <a:pt x="110125" y="144800"/>
                  </a:cubicBezTo>
                  <a:cubicBezTo>
                    <a:pt x="109114" y="144833"/>
                    <a:pt x="108135" y="145289"/>
                    <a:pt x="107385" y="146007"/>
                  </a:cubicBezTo>
                  <a:lnTo>
                    <a:pt x="70851" y="182704"/>
                  </a:lnTo>
                  <a:cubicBezTo>
                    <a:pt x="69253" y="184270"/>
                    <a:pt x="69253" y="186880"/>
                    <a:pt x="70851" y="188446"/>
                  </a:cubicBezTo>
                  <a:cubicBezTo>
                    <a:pt x="71666" y="189261"/>
                    <a:pt x="72710" y="189653"/>
                    <a:pt x="73754" y="189653"/>
                  </a:cubicBezTo>
                  <a:cubicBezTo>
                    <a:pt x="74798" y="189653"/>
                    <a:pt x="75842" y="189261"/>
                    <a:pt x="76625" y="188446"/>
                  </a:cubicBezTo>
                  <a:lnTo>
                    <a:pt x="103503" y="161469"/>
                  </a:lnTo>
                  <a:cubicBezTo>
                    <a:pt x="109630" y="165378"/>
                    <a:pt x="116695" y="167461"/>
                    <a:pt x="123953" y="167461"/>
                  </a:cubicBezTo>
                  <a:cubicBezTo>
                    <a:pt x="124811" y="167461"/>
                    <a:pt x="125671" y="167432"/>
                    <a:pt x="126533" y="167373"/>
                  </a:cubicBezTo>
                  <a:lnTo>
                    <a:pt x="147573" y="188413"/>
                  </a:lnTo>
                  <a:cubicBezTo>
                    <a:pt x="148356" y="189228"/>
                    <a:pt x="149400" y="189620"/>
                    <a:pt x="150443" y="189620"/>
                  </a:cubicBezTo>
                  <a:cubicBezTo>
                    <a:pt x="151487" y="189620"/>
                    <a:pt x="152531" y="189228"/>
                    <a:pt x="153347" y="188413"/>
                  </a:cubicBezTo>
                  <a:cubicBezTo>
                    <a:pt x="154945" y="186847"/>
                    <a:pt x="154945" y="184238"/>
                    <a:pt x="153347" y="182672"/>
                  </a:cubicBezTo>
                  <a:lnTo>
                    <a:pt x="130969" y="160295"/>
                  </a:lnTo>
                  <a:cubicBezTo>
                    <a:pt x="130201" y="159527"/>
                    <a:pt x="129166" y="159106"/>
                    <a:pt x="128081" y="159106"/>
                  </a:cubicBezTo>
                  <a:cubicBezTo>
                    <a:pt x="127968" y="159106"/>
                    <a:pt x="127854" y="159111"/>
                    <a:pt x="127740" y="159120"/>
                  </a:cubicBezTo>
                  <a:lnTo>
                    <a:pt x="126468" y="159218"/>
                  </a:lnTo>
                  <a:cubicBezTo>
                    <a:pt x="125648" y="159285"/>
                    <a:pt x="124829" y="159319"/>
                    <a:pt x="124013" y="159319"/>
                  </a:cubicBezTo>
                  <a:cubicBezTo>
                    <a:pt x="118890" y="159319"/>
                    <a:pt x="113886" y="158004"/>
                    <a:pt x="109440" y="155500"/>
                  </a:cubicBezTo>
                  <a:lnTo>
                    <a:pt x="112050" y="152890"/>
                  </a:lnTo>
                  <a:cubicBezTo>
                    <a:pt x="127577" y="151911"/>
                    <a:pt x="142093" y="145387"/>
                    <a:pt x="153086" y="134394"/>
                  </a:cubicBezTo>
                  <a:lnTo>
                    <a:pt x="192653" y="94827"/>
                  </a:lnTo>
                  <a:cubicBezTo>
                    <a:pt x="198656" y="88825"/>
                    <a:pt x="198656" y="79071"/>
                    <a:pt x="192653" y="73069"/>
                  </a:cubicBezTo>
                  <a:cubicBezTo>
                    <a:pt x="190533" y="70981"/>
                    <a:pt x="187956" y="69611"/>
                    <a:pt x="185249" y="68992"/>
                  </a:cubicBezTo>
                  <a:cubicBezTo>
                    <a:pt x="186162" y="66969"/>
                    <a:pt x="186651" y="64784"/>
                    <a:pt x="186651" y="62500"/>
                  </a:cubicBezTo>
                  <a:cubicBezTo>
                    <a:pt x="186651" y="58390"/>
                    <a:pt x="185053" y="54541"/>
                    <a:pt x="182183" y="51638"/>
                  </a:cubicBezTo>
                  <a:cubicBezTo>
                    <a:pt x="179899" y="49354"/>
                    <a:pt x="177029" y="47887"/>
                    <a:pt x="173897" y="47365"/>
                  </a:cubicBezTo>
                  <a:cubicBezTo>
                    <a:pt x="175659" y="42015"/>
                    <a:pt x="174419" y="35915"/>
                    <a:pt x="170178" y="31675"/>
                  </a:cubicBezTo>
                  <a:cubicBezTo>
                    <a:pt x="167862" y="29358"/>
                    <a:pt x="164959" y="27923"/>
                    <a:pt x="161958" y="27401"/>
                  </a:cubicBezTo>
                  <a:cubicBezTo>
                    <a:pt x="162447" y="25868"/>
                    <a:pt x="162708" y="24237"/>
                    <a:pt x="162708" y="22574"/>
                  </a:cubicBezTo>
                  <a:cubicBezTo>
                    <a:pt x="162708" y="18496"/>
                    <a:pt x="161110" y="14614"/>
                    <a:pt x="158207" y="11711"/>
                  </a:cubicBezTo>
                  <a:cubicBezTo>
                    <a:pt x="155304" y="8808"/>
                    <a:pt x="151455" y="7210"/>
                    <a:pt x="147344" y="7210"/>
                  </a:cubicBezTo>
                  <a:cubicBezTo>
                    <a:pt x="144735" y="7210"/>
                    <a:pt x="142223" y="7862"/>
                    <a:pt x="140005" y="9069"/>
                  </a:cubicBezTo>
                  <a:lnTo>
                    <a:pt x="139614" y="8645"/>
                  </a:lnTo>
                  <a:cubicBezTo>
                    <a:pt x="134492" y="3165"/>
                    <a:pt x="127251" y="1"/>
                    <a:pt x="1197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8205022" y="195078"/>
            <a:ext cx="224307" cy="296972"/>
            <a:chOff x="1829150" y="238125"/>
            <a:chExt cx="3942125" cy="5219200"/>
          </a:xfrm>
        </p:grpSpPr>
        <p:sp>
          <p:nvSpPr>
            <p:cNvPr id="31" name="Google Shape;31;p2"/>
            <p:cNvSpPr/>
            <p:nvPr/>
          </p:nvSpPr>
          <p:spPr>
            <a:xfrm>
              <a:off x="3518050" y="907625"/>
              <a:ext cx="564350" cy="1079750"/>
            </a:xfrm>
            <a:custGeom>
              <a:rect b="b" l="l" r="r" t="t"/>
              <a:pathLst>
                <a:path extrusionOk="0" h="43190" w="22574">
                  <a:moveTo>
                    <a:pt x="11287" y="1"/>
                  </a:moveTo>
                  <a:cubicBezTo>
                    <a:pt x="9590" y="1"/>
                    <a:pt x="8220" y="1338"/>
                    <a:pt x="8220" y="3035"/>
                  </a:cubicBezTo>
                  <a:lnTo>
                    <a:pt x="8220" y="6166"/>
                  </a:lnTo>
                  <a:cubicBezTo>
                    <a:pt x="3621" y="6655"/>
                    <a:pt x="0" y="10602"/>
                    <a:pt x="0" y="15332"/>
                  </a:cubicBezTo>
                  <a:cubicBezTo>
                    <a:pt x="0" y="20421"/>
                    <a:pt x="4143" y="24564"/>
                    <a:pt x="9232" y="24564"/>
                  </a:cubicBezTo>
                  <a:lnTo>
                    <a:pt x="13342" y="24564"/>
                  </a:lnTo>
                  <a:cubicBezTo>
                    <a:pt x="15070" y="24564"/>
                    <a:pt x="16441" y="25966"/>
                    <a:pt x="16441" y="27663"/>
                  </a:cubicBezTo>
                  <a:cubicBezTo>
                    <a:pt x="16441" y="29391"/>
                    <a:pt x="15070" y="30794"/>
                    <a:pt x="13342" y="30794"/>
                  </a:cubicBezTo>
                  <a:lnTo>
                    <a:pt x="3066" y="30794"/>
                  </a:lnTo>
                  <a:cubicBezTo>
                    <a:pt x="1370" y="30794"/>
                    <a:pt x="0" y="32164"/>
                    <a:pt x="0" y="33828"/>
                  </a:cubicBezTo>
                  <a:cubicBezTo>
                    <a:pt x="0" y="35524"/>
                    <a:pt x="1370" y="36894"/>
                    <a:pt x="3066" y="36894"/>
                  </a:cubicBezTo>
                  <a:lnTo>
                    <a:pt x="8220" y="36894"/>
                  </a:lnTo>
                  <a:lnTo>
                    <a:pt x="8220" y="40123"/>
                  </a:lnTo>
                  <a:cubicBezTo>
                    <a:pt x="8220" y="41820"/>
                    <a:pt x="9590" y="43190"/>
                    <a:pt x="11287" y="43190"/>
                  </a:cubicBezTo>
                  <a:cubicBezTo>
                    <a:pt x="12983" y="43190"/>
                    <a:pt x="14353" y="41820"/>
                    <a:pt x="14353" y="40123"/>
                  </a:cubicBezTo>
                  <a:lnTo>
                    <a:pt x="14353" y="36829"/>
                  </a:lnTo>
                  <a:cubicBezTo>
                    <a:pt x="18952" y="36339"/>
                    <a:pt x="22573" y="32425"/>
                    <a:pt x="22573" y="27663"/>
                  </a:cubicBezTo>
                  <a:cubicBezTo>
                    <a:pt x="22573" y="22574"/>
                    <a:pt x="18430" y="18431"/>
                    <a:pt x="13342" y="18431"/>
                  </a:cubicBezTo>
                  <a:lnTo>
                    <a:pt x="9232" y="18431"/>
                  </a:lnTo>
                  <a:cubicBezTo>
                    <a:pt x="7503" y="18431"/>
                    <a:pt x="6133" y="17061"/>
                    <a:pt x="6133" y="15332"/>
                  </a:cubicBezTo>
                  <a:cubicBezTo>
                    <a:pt x="6133" y="13636"/>
                    <a:pt x="7503" y="12233"/>
                    <a:pt x="9232" y="12233"/>
                  </a:cubicBezTo>
                  <a:lnTo>
                    <a:pt x="10732" y="12233"/>
                  </a:lnTo>
                  <a:cubicBezTo>
                    <a:pt x="10928" y="12266"/>
                    <a:pt x="11091" y="12266"/>
                    <a:pt x="11287" y="12266"/>
                  </a:cubicBezTo>
                  <a:cubicBezTo>
                    <a:pt x="11482" y="12266"/>
                    <a:pt x="11645" y="12266"/>
                    <a:pt x="11841" y="12233"/>
                  </a:cubicBezTo>
                  <a:lnTo>
                    <a:pt x="19507" y="12233"/>
                  </a:lnTo>
                  <a:cubicBezTo>
                    <a:pt x="21203" y="12233"/>
                    <a:pt x="22573" y="10863"/>
                    <a:pt x="22573" y="9167"/>
                  </a:cubicBezTo>
                  <a:cubicBezTo>
                    <a:pt x="22573" y="7471"/>
                    <a:pt x="21203" y="6101"/>
                    <a:pt x="19507" y="6101"/>
                  </a:cubicBezTo>
                  <a:lnTo>
                    <a:pt x="14353" y="6101"/>
                  </a:lnTo>
                  <a:lnTo>
                    <a:pt x="14353" y="3035"/>
                  </a:lnTo>
                  <a:cubicBezTo>
                    <a:pt x="14353" y="1338"/>
                    <a:pt x="12983" y="1"/>
                    <a:pt x="11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1829150" y="238125"/>
              <a:ext cx="3942125" cy="3270975"/>
            </a:xfrm>
            <a:custGeom>
              <a:rect b="b" l="l" r="r" t="t"/>
              <a:pathLst>
                <a:path extrusionOk="0" h="130839" w="157685">
                  <a:moveTo>
                    <a:pt x="78843" y="21203"/>
                  </a:moveTo>
                  <a:cubicBezTo>
                    <a:pt x="93782" y="21203"/>
                    <a:pt x="105950" y="33338"/>
                    <a:pt x="105950" y="48277"/>
                  </a:cubicBezTo>
                  <a:cubicBezTo>
                    <a:pt x="105950" y="63119"/>
                    <a:pt x="93913" y="75221"/>
                    <a:pt x="79104" y="75385"/>
                  </a:cubicBezTo>
                  <a:lnTo>
                    <a:pt x="78582" y="75385"/>
                  </a:lnTo>
                  <a:cubicBezTo>
                    <a:pt x="63772" y="75221"/>
                    <a:pt x="51735" y="63119"/>
                    <a:pt x="51735" y="48277"/>
                  </a:cubicBezTo>
                  <a:cubicBezTo>
                    <a:pt x="51735" y="33338"/>
                    <a:pt x="63903" y="21203"/>
                    <a:pt x="78843" y="21203"/>
                  </a:cubicBezTo>
                  <a:close/>
                  <a:moveTo>
                    <a:pt x="78843" y="6133"/>
                  </a:moveTo>
                  <a:cubicBezTo>
                    <a:pt x="102101" y="6133"/>
                    <a:pt x="121020" y="25019"/>
                    <a:pt x="121020" y="48277"/>
                  </a:cubicBezTo>
                  <a:cubicBezTo>
                    <a:pt x="121020" y="58226"/>
                    <a:pt x="117497" y="67784"/>
                    <a:pt x="111136" y="75385"/>
                  </a:cubicBezTo>
                  <a:lnTo>
                    <a:pt x="98023" y="75385"/>
                  </a:lnTo>
                  <a:cubicBezTo>
                    <a:pt x="106504" y="69350"/>
                    <a:pt x="112050" y="59466"/>
                    <a:pt x="112050" y="48277"/>
                  </a:cubicBezTo>
                  <a:cubicBezTo>
                    <a:pt x="112050" y="29978"/>
                    <a:pt x="97142" y="15070"/>
                    <a:pt x="78843" y="15070"/>
                  </a:cubicBezTo>
                  <a:cubicBezTo>
                    <a:pt x="60543" y="15070"/>
                    <a:pt x="45636" y="29978"/>
                    <a:pt x="45636" y="48277"/>
                  </a:cubicBezTo>
                  <a:cubicBezTo>
                    <a:pt x="45636" y="59466"/>
                    <a:pt x="51181" y="69350"/>
                    <a:pt x="59662" y="75385"/>
                  </a:cubicBezTo>
                  <a:lnTo>
                    <a:pt x="46549" y="75385"/>
                  </a:lnTo>
                  <a:cubicBezTo>
                    <a:pt x="40188" y="67784"/>
                    <a:pt x="36665" y="58226"/>
                    <a:pt x="36665" y="48277"/>
                  </a:cubicBezTo>
                  <a:cubicBezTo>
                    <a:pt x="36665" y="25019"/>
                    <a:pt x="55585" y="6133"/>
                    <a:pt x="78843" y="6133"/>
                  </a:cubicBezTo>
                  <a:close/>
                  <a:moveTo>
                    <a:pt x="151585" y="81484"/>
                  </a:moveTo>
                  <a:lnTo>
                    <a:pt x="151585" y="104220"/>
                  </a:lnTo>
                  <a:lnTo>
                    <a:pt x="6100" y="104220"/>
                  </a:lnTo>
                  <a:lnTo>
                    <a:pt x="6100" y="81484"/>
                  </a:lnTo>
                  <a:close/>
                  <a:moveTo>
                    <a:pt x="78843" y="0"/>
                  </a:moveTo>
                  <a:cubicBezTo>
                    <a:pt x="52225" y="0"/>
                    <a:pt x="30565" y="21660"/>
                    <a:pt x="30565" y="48277"/>
                  </a:cubicBezTo>
                  <a:cubicBezTo>
                    <a:pt x="30565" y="57998"/>
                    <a:pt x="33468" y="67425"/>
                    <a:pt x="38883" y="75385"/>
                  </a:cubicBezTo>
                  <a:lnTo>
                    <a:pt x="3067" y="75385"/>
                  </a:lnTo>
                  <a:cubicBezTo>
                    <a:pt x="1370" y="75385"/>
                    <a:pt x="0" y="76755"/>
                    <a:pt x="0" y="78418"/>
                  </a:cubicBezTo>
                  <a:lnTo>
                    <a:pt x="0" y="107254"/>
                  </a:lnTo>
                  <a:cubicBezTo>
                    <a:pt x="0" y="108950"/>
                    <a:pt x="1370" y="110320"/>
                    <a:pt x="3067" y="110320"/>
                  </a:cubicBezTo>
                  <a:lnTo>
                    <a:pt x="9852" y="110320"/>
                  </a:lnTo>
                  <a:lnTo>
                    <a:pt x="9884" y="127772"/>
                  </a:lnTo>
                  <a:cubicBezTo>
                    <a:pt x="9884" y="129468"/>
                    <a:pt x="11254" y="130838"/>
                    <a:pt x="12918" y="130838"/>
                  </a:cubicBezTo>
                  <a:cubicBezTo>
                    <a:pt x="14614" y="130806"/>
                    <a:pt x="15984" y="129468"/>
                    <a:pt x="15984" y="127772"/>
                  </a:cubicBezTo>
                  <a:lnTo>
                    <a:pt x="15984" y="110320"/>
                  </a:lnTo>
                  <a:lnTo>
                    <a:pt x="141668" y="110320"/>
                  </a:lnTo>
                  <a:lnTo>
                    <a:pt x="141668" y="127772"/>
                  </a:lnTo>
                  <a:cubicBezTo>
                    <a:pt x="141668" y="129468"/>
                    <a:pt x="143038" y="130838"/>
                    <a:pt x="144735" y="130838"/>
                  </a:cubicBezTo>
                  <a:cubicBezTo>
                    <a:pt x="146431" y="130806"/>
                    <a:pt x="147801" y="129468"/>
                    <a:pt x="147801" y="127772"/>
                  </a:cubicBezTo>
                  <a:lnTo>
                    <a:pt x="147801" y="110320"/>
                  </a:lnTo>
                  <a:lnTo>
                    <a:pt x="154619" y="110320"/>
                  </a:lnTo>
                  <a:cubicBezTo>
                    <a:pt x="156315" y="110320"/>
                    <a:pt x="157685" y="108950"/>
                    <a:pt x="157685" y="107254"/>
                  </a:cubicBezTo>
                  <a:lnTo>
                    <a:pt x="157685" y="78418"/>
                  </a:lnTo>
                  <a:cubicBezTo>
                    <a:pt x="157685" y="76755"/>
                    <a:pt x="156315" y="75385"/>
                    <a:pt x="154619" y="75385"/>
                  </a:cubicBezTo>
                  <a:lnTo>
                    <a:pt x="118802" y="75385"/>
                  </a:lnTo>
                  <a:cubicBezTo>
                    <a:pt x="124217" y="67425"/>
                    <a:pt x="127120" y="57998"/>
                    <a:pt x="127120" y="48277"/>
                  </a:cubicBezTo>
                  <a:cubicBezTo>
                    <a:pt x="127120" y="21660"/>
                    <a:pt x="105460" y="0"/>
                    <a:pt x="788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2076250" y="3714575"/>
              <a:ext cx="3448750" cy="1742750"/>
            </a:xfrm>
            <a:custGeom>
              <a:rect b="b" l="l" r="r" t="t"/>
              <a:pathLst>
                <a:path extrusionOk="0" h="69710" w="137950">
                  <a:moveTo>
                    <a:pt x="3034" y="0"/>
                  </a:moveTo>
                  <a:cubicBezTo>
                    <a:pt x="1370" y="0"/>
                    <a:pt x="0" y="1371"/>
                    <a:pt x="0" y="3067"/>
                  </a:cubicBezTo>
                  <a:lnTo>
                    <a:pt x="0" y="66643"/>
                  </a:lnTo>
                  <a:cubicBezTo>
                    <a:pt x="0" y="68339"/>
                    <a:pt x="1370" y="69709"/>
                    <a:pt x="3066" y="69709"/>
                  </a:cubicBezTo>
                  <a:lnTo>
                    <a:pt x="134883" y="69709"/>
                  </a:lnTo>
                  <a:cubicBezTo>
                    <a:pt x="135699" y="69709"/>
                    <a:pt x="136482" y="69383"/>
                    <a:pt x="137036" y="68828"/>
                  </a:cubicBezTo>
                  <a:cubicBezTo>
                    <a:pt x="137623" y="68241"/>
                    <a:pt x="137950" y="67458"/>
                    <a:pt x="137950" y="66643"/>
                  </a:cubicBezTo>
                  <a:lnTo>
                    <a:pt x="137917" y="3067"/>
                  </a:lnTo>
                  <a:cubicBezTo>
                    <a:pt x="137917" y="1371"/>
                    <a:pt x="136547" y="0"/>
                    <a:pt x="134851" y="0"/>
                  </a:cubicBezTo>
                  <a:cubicBezTo>
                    <a:pt x="133154" y="0"/>
                    <a:pt x="131817" y="1371"/>
                    <a:pt x="131817" y="3067"/>
                  </a:cubicBezTo>
                  <a:lnTo>
                    <a:pt x="131817" y="63609"/>
                  </a:lnTo>
                  <a:lnTo>
                    <a:pt x="6133" y="63609"/>
                  </a:lnTo>
                  <a:lnTo>
                    <a:pt x="6100" y="3067"/>
                  </a:lnTo>
                  <a:cubicBezTo>
                    <a:pt x="6100" y="1371"/>
                    <a:pt x="4730" y="0"/>
                    <a:pt x="30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2850150" y="3451975"/>
              <a:ext cx="1901750" cy="1562525"/>
            </a:xfrm>
            <a:custGeom>
              <a:rect b="b" l="l" r="r" t="t"/>
              <a:pathLst>
                <a:path extrusionOk="0" h="62501" w="76070">
                  <a:moveTo>
                    <a:pt x="54622" y="6133"/>
                  </a:moveTo>
                  <a:cubicBezTo>
                    <a:pt x="58056" y="6133"/>
                    <a:pt x="61489" y="7438"/>
                    <a:pt x="64098" y="10048"/>
                  </a:cubicBezTo>
                  <a:cubicBezTo>
                    <a:pt x="69350" y="15300"/>
                    <a:pt x="69350" y="23813"/>
                    <a:pt x="64098" y="29033"/>
                  </a:cubicBezTo>
                  <a:lnTo>
                    <a:pt x="38035" y="55128"/>
                  </a:lnTo>
                  <a:lnTo>
                    <a:pt x="11939" y="29033"/>
                  </a:lnTo>
                  <a:cubicBezTo>
                    <a:pt x="6720" y="23813"/>
                    <a:pt x="6720" y="15300"/>
                    <a:pt x="11939" y="10048"/>
                  </a:cubicBezTo>
                  <a:cubicBezTo>
                    <a:pt x="14582" y="7438"/>
                    <a:pt x="18007" y="6133"/>
                    <a:pt x="21432" y="6133"/>
                  </a:cubicBezTo>
                  <a:cubicBezTo>
                    <a:pt x="24889" y="6133"/>
                    <a:pt x="28314" y="7438"/>
                    <a:pt x="30924" y="10048"/>
                  </a:cubicBezTo>
                  <a:lnTo>
                    <a:pt x="35882" y="15006"/>
                  </a:lnTo>
                  <a:cubicBezTo>
                    <a:pt x="36437" y="15561"/>
                    <a:pt x="37220" y="15887"/>
                    <a:pt x="38035" y="15887"/>
                  </a:cubicBezTo>
                  <a:cubicBezTo>
                    <a:pt x="38851" y="15887"/>
                    <a:pt x="39634" y="15561"/>
                    <a:pt x="40188" y="15006"/>
                  </a:cubicBezTo>
                  <a:lnTo>
                    <a:pt x="45146" y="10048"/>
                  </a:lnTo>
                  <a:cubicBezTo>
                    <a:pt x="47756" y="7438"/>
                    <a:pt x="51189" y="6133"/>
                    <a:pt x="54622" y="6133"/>
                  </a:cubicBezTo>
                  <a:close/>
                  <a:moveTo>
                    <a:pt x="21432" y="1"/>
                  </a:moveTo>
                  <a:cubicBezTo>
                    <a:pt x="16212" y="1"/>
                    <a:pt x="11320" y="2056"/>
                    <a:pt x="7633" y="5742"/>
                  </a:cubicBezTo>
                  <a:cubicBezTo>
                    <a:pt x="0" y="13342"/>
                    <a:pt x="0" y="25738"/>
                    <a:pt x="7633" y="33371"/>
                  </a:cubicBezTo>
                  <a:lnTo>
                    <a:pt x="35882" y="61620"/>
                  </a:lnTo>
                  <a:cubicBezTo>
                    <a:pt x="36469" y="62207"/>
                    <a:pt x="37252" y="62501"/>
                    <a:pt x="38035" y="62501"/>
                  </a:cubicBezTo>
                  <a:cubicBezTo>
                    <a:pt x="38818" y="62501"/>
                    <a:pt x="39601" y="62207"/>
                    <a:pt x="40188" y="61620"/>
                  </a:cubicBezTo>
                  <a:lnTo>
                    <a:pt x="68437" y="33371"/>
                  </a:lnTo>
                  <a:cubicBezTo>
                    <a:pt x="76070" y="25738"/>
                    <a:pt x="76070" y="13342"/>
                    <a:pt x="68437" y="5742"/>
                  </a:cubicBezTo>
                  <a:cubicBezTo>
                    <a:pt x="64637" y="1925"/>
                    <a:pt x="59638" y="17"/>
                    <a:pt x="54635" y="17"/>
                  </a:cubicBezTo>
                  <a:cubicBezTo>
                    <a:pt x="49632" y="17"/>
                    <a:pt x="44624" y="1925"/>
                    <a:pt x="40808" y="5742"/>
                  </a:cubicBezTo>
                  <a:lnTo>
                    <a:pt x="38035" y="8515"/>
                  </a:lnTo>
                  <a:lnTo>
                    <a:pt x="35263" y="5742"/>
                  </a:lnTo>
                  <a:cubicBezTo>
                    <a:pt x="31576" y="2056"/>
                    <a:pt x="26651" y="1"/>
                    <a:pt x="21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 name="Google Shape;35;p2"/>
          <p:cNvGrpSpPr/>
          <p:nvPr/>
        </p:nvGrpSpPr>
        <p:grpSpPr>
          <a:xfrm>
            <a:off x="4427814" y="4657941"/>
            <a:ext cx="288136" cy="288116"/>
            <a:chOff x="2892825" y="2044400"/>
            <a:chExt cx="363900" cy="363875"/>
          </a:xfrm>
        </p:grpSpPr>
        <p:sp>
          <p:nvSpPr>
            <p:cNvPr id="36" name="Google Shape;36;p2"/>
            <p:cNvSpPr/>
            <p:nvPr/>
          </p:nvSpPr>
          <p:spPr>
            <a:xfrm>
              <a:off x="2892825" y="2044400"/>
              <a:ext cx="363900" cy="363875"/>
            </a:xfrm>
            <a:custGeom>
              <a:rect b="b" l="l" r="r" t="t"/>
              <a:pathLst>
                <a:path extrusionOk="0" h="14555" w="14556">
                  <a:moveTo>
                    <a:pt x="7276" y="1"/>
                  </a:moveTo>
                  <a:cubicBezTo>
                    <a:pt x="5333" y="1"/>
                    <a:pt x="3506" y="757"/>
                    <a:pt x="2131" y="2132"/>
                  </a:cubicBezTo>
                  <a:cubicBezTo>
                    <a:pt x="757" y="3508"/>
                    <a:pt x="1" y="5334"/>
                    <a:pt x="1" y="7277"/>
                  </a:cubicBezTo>
                  <a:cubicBezTo>
                    <a:pt x="1" y="9178"/>
                    <a:pt x="728" y="10975"/>
                    <a:pt x="2050" y="12339"/>
                  </a:cubicBezTo>
                  <a:cubicBezTo>
                    <a:pt x="2091" y="12384"/>
                    <a:pt x="2148" y="12406"/>
                    <a:pt x="2205" y="12406"/>
                  </a:cubicBezTo>
                  <a:cubicBezTo>
                    <a:pt x="2258" y="12406"/>
                    <a:pt x="2312" y="12386"/>
                    <a:pt x="2353" y="12346"/>
                  </a:cubicBezTo>
                  <a:cubicBezTo>
                    <a:pt x="2439" y="12263"/>
                    <a:pt x="2440" y="12127"/>
                    <a:pt x="2355" y="12042"/>
                  </a:cubicBezTo>
                  <a:cubicBezTo>
                    <a:pt x="1112" y="10759"/>
                    <a:pt x="427" y="9067"/>
                    <a:pt x="427" y="7277"/>
                  </a:cubicBezTo>
                  <a:cubicBezTo>
                    <a:pt x="427" y="5449"/>
                    <a:pt x="1140" y="3728"/>
                    <a:pt x="2432" y="2434"/>
                  </a:cubicBezTo>
                  <a:cubicBezTo>
                    <a:pt x="3726" y="1140"/>
                    <a:pt x="5447" y="428"/>
                    <a:pt x="7277" y="428"/>
                  </a:cubicBezTo>
                  <a:cubicBezTo>
                    <a:pt x="9106" y="428"/>
                    <a:pt x="10827" y="1141"/>
                    <a:pt x="12121" y="2435"/>
                  </a:cubicBezTo>
                  <a:cubicBezTo>
                    <a:pt x="13414" y="3728"/>
                    <a:pt x="14127" y="5449"/>
                    <a:pt x="14127" y="7277"/>
                  </a:cubicBezTo>
                  <a:cubicBezTo>
                    <a:pt x="14127" y="9107"/>
                    <a:pt x="13414" y="10827"/>
                    <a:pt x="12121" y="12121"/>
                  </a:cubicBezTo>
                  <a:cubicBezTo>
                    <a:pt x="10828" y="13415"/>
                    <a:pt x="9107" y="14128"/>
                    <a:pt x="7277" y="14128"/>
                  </a:cubicBezTo>
                  <a:cubicBezTo>
                    <a:pt x="5715" y="14128"/>
                    <a:pt x="4247" y="13618"/>
                    <a:pt x="3031" y="12654"/>
                  </a:cubicBezTo>
                  <a:cubicBezTo>
                    <a:pt x="2991" y="12622"/>
                    <a:pt x="2944" y="12607"/>
                    <a:pt x="2897" y="12607"/>
                  </a:cubicBezTo>
                  <a:cubicBezTo>
                    <a:pt x="2835" y="12607"/>
                    <a:pt x="2773" y="12634"/>
                    <a:pt x="2731" y="12688"/>
                  </a:cubicBezTo>
                  <a:cubicBezTo>
                    <a:pt x="2657" y="12780"/>
                    <a:pt x="2673" y="12916"/>
                    <a:pt x="2766" y="12988"/>
                  </a:cubicBezTo>
                  <a:cubicBezTo>
                    <a:pt x="4059" y="14013"/>
                    <a:pt x="5618" y="14554"/>
                    <a:pt x="7277" y="14554"/>
                  </a:cubicBezTo>
                  <a:cubicBezTo>
                    <a:pt x="9221" y="14554"/>
                    <a:pt x="11048" y="13798"/>
                    <a:pt x="12423" y="12423"/>
                  </a:cubicBezTo>
                  <a:cubicBezTo>
                    <a:pt x="13797" y="11048"/>
                    <a:pt x="14555" y="9222"/>
                    <a:pt x="14555" y="7277"/>
                  </a:cubicBezTo>
                  <a:cubicBezTo>
                    <a:pt x="14555" y="5334"/>
                    <a:pt x="13798" y="3506"/>
                    <a:pt x="12423" y="2132"/>
                  </a:cubicBezTo>
                  <a:cubicBezTo>
                    <a:pt x="11048" y="758"/>
                    <a:pt x="9221" y="1"/>
                    <a:pt x="7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3086800" y="2276375"/>
              <a:ext cx="73575" cy="96025"/>
            </a:xfrm>
            <a:custGeom>
              <a:rect b="b" l="l" r="r" t="t"/>
              <a:pathLst>
                <a:path extrusionOk="0" h="3841" w="2943">
                  <a:moveTo>
                    <a:pt x="427" y="727"/>
                  </a:moveTo>
                  <a:lnTo>
                    <a:pt x="2358" y="2658"/>
                  </a:lnTo>
                  <a:cubicBezTo>
                    <a:pt x="1766" y="3019"/>
                    <a:pt x="1111" y="3265"/>
                    <a:pt x="427" y="3380"/>
                  </a:cubicBezTo>
                  <a:lnTo>
                    <a:pt x="427" y="727"/>
                  </a:lnTo>
                  <a:close/>
                  <a:moveTo>
                    <a:pt x="214" y="0"/>
                  </a:moveTo>
                  <a:cubicBezTo>
                    <a:pt x="164" y="0"/>
                    <a:pt x="114" y="18"/>
                    <a:pt x="74" y="53"/>
                  </a:cubicBezTo>
                  <a:cubicBezTo>
                    <a:pt x="27" y="95"/>
                    <a:pt x="0" y="155"/>
                    <a:pt x="1" y="219"/>
                  </a:cubicBezTo>
                  <a:lnTo>
                    <a:pt x="1" y="3623"/>
                  </a:lnTo>
                  <a:cubicBezTo>
                    <a:pt x="0" y="3654"/>
                    <a:pt x="7" y="3686"/>
                    <a:pt x="20" y="3715"/>
                  </a:cubicBezTo>
                  <a:cubicBezTo>
                    <a:pt x="54" y="3792"/>
                    <a:pt x="130" y="3840"/>
                    <a:pt x="214" y="3840"/>
                  </a:cubicBezTo>
                  <a:cubicBezTo>
                    <a:pt x="223" y="3840"/>
                    <a:pt x="231" y="3840"/>
                    <a:pt x="240" y="3839"/>
                  </a:cubicBezTo>
                  <a:cubicBezTo>
                    <a:pt x="1162" y="3725"/>
                    <a:pt x="2044" y="3393"/>
                    <a:pt x="2813" y="2873"/>
                  </a:cubicBezTo>
                  <a:cubicBezTo>
                    <a:pt x="2926" y="2799"/>
                    <a:pt x="2943" y="2640"/>
                    <a:pt x="2846" y="2544"/>
                  </a:cubicBezTo>
                  <a:lnTo>
                    <a:pt x="366" y="63"/>
                  </a:lnTo>
                  <a:cubicBezTo>
                    <a:pt x="324" y="21"/>
                    <a:pt x="269" y="0"/>
                    <a:pt x="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2915250" y="2080275"/>
              <a:ext cx="316450" cy="292150"/>
            </a:xfrm>
            <a:custGeom>
              <a:rect b="b" l="l" r="r" t="t"/>
              <a:pathLst>
                <a:path extrusionOk="0" h="11686" w="12658">
                  <a:moveTo>
                    <a:pt x="5470" y="461"/>
                  </a:moveTo>
                  <a:lnTo>
                    <a:pt x="5470" y="2191"/>
                  </a:lnTo>
                  <a:cubicBezTo>
                    <a:pt x="4861" y="1781"/>
                    <a:pt x="4053" y="1650"/>
                    <a:pt x="3266" y="1650"/>
                  </a:cubicBezTo>
                  <a:cubicBezTo>
                    <a:pt x="3136" y="1650"/>
                    <a:pt x="3005" y="1653"/>
                    <a:pt x="2877" y="1660"/>
                  </a:cubicBezTo>
                  <a:cubicBezTo>
                    <a:pt x="3620" y="1037"/>
                    <a:pt x="4515" y="623"/>
                    <a:pt x="5470" y="461"/>
                  </a:cubicBezTo>
                  <a:close/>
                  <a:moveTo>
                    <a:pt x="3264" y="2079"/>
                  </a:moveTo>
                  <a:cubicBezTo>
                    <a:pt x="4080" y="2079"/>
                    <a:pt x="4936" y="2227"/>
                    <a:pt x="5470" y="2734"/>
                  </a:cubicBezTo>
                  <a:lnTo>
                    <a:pt x="5470" y="3845"/>
                  </a:lnTo>
                  <a:cubicBezTo>
                    <a:pt x="5064" y="3372"/>
                    <a:pt x="4446" y="2892"/>
                    <a:pt x="3525" y="2649"/>
                  </a:cubicBezTo>
                  <a:cubicBezTo>
                    <a:pt x="3506" y="2644"/>
                    <a:pt x="3488" y="2642"/>
                    <a:pt x="3469" y="2642"/>
                  </a:cubicBezTo>
                  <a:cubicBezTo>
                    <a:pt x="3375" y="2642"/>
                    <a:pt x="3289" y="2705"/>
                    <a:pt x="3264" y="2801"/>
                  </a:cubicBezTo>
                  <a:cubicBezTo>
                    <a:pt x="3233" y="2914"/>
                    <a:pt x="3302" y="3031"/>
                    <a:pt x="3416" y="3062"/>
                  </a:cubicBezTo>
                  <a:cubicBezTo>
                    <a:pt x="4536" y="3358"/>
                    <a:pt x="5150" y="4041"/>
                    <a:pt x="5470" y="4571"/>
                  </a:cubicBezTo>
                  <a:lnTo>
                    <a:pt x="5470" y="4576"/>
                  </a:lnTo>
                  <a:cubicBezTo>
                    <a:pt x="5128" y="4651"/>
                    <a:pt x="4808" y="4777"/>
                    <a:pt x="4538" y="4974"/>
                  </a:cubicBezTo>
                  <a:cubicBezTo>
                    <a:pt x="3977" y="4722"/>
                    <a:pt x="3507" y="4333"/>
                    <a:pt x="3142" y="3814"/>
                  </a:cubicBezTo>
                  <a:cubicBezTo>
                    <a:pt x="2515" y="2929"/>
                    <a:pt x="1959" y="2480"/>
                    <a:pt x="1576" y="2253"/>
                  </a:cubicBezTo>
                  <a:cubicBezTo>
                    <a:pt x="1992" y="2173"/>
                    <a:pt x="2615" y="2079"/>
                    <a:pt x="3264" y="2079"/>
                  </a:cubicBezTo>
                  <a:close/>
                  <a:moveTo>
                    <a:pt x="1292" y="4635"/>
                  </a:moveTo>
                  <a:cubicBezTo>
                    <a:pt x="1541" y="4635"/>
                    <a:pt x="1790" y="4689"/>
                    <a:pt x="2022" y="4798"/>
                  </a:cubicBezTo>
                  <a:lnTo>
                    <a:pt x="2023" y="4798"/>
                  </a:lnTo>
                  <a:cubicBezTo>
                    <a:pt x="2390" y="4970"/>
                    <a:pt x="2685" y="5267"/>
                    <a:pt x="2853" y="5638"/>
                  </a:cubicBezTo>
                  <a:cubicBezTo>
                    <a:pt x="2463" y="5374"/>
                    <a:pt x="2013" y="5172"/>
                    <a:pt x="1502" y="5030"/>
                  </a:cubicBezTo>
                  <a:cubicBezTo>
                    <a:pt x="1483" y="5025"/>
                    <a:pt x="1464" y="5022"/>
                    <a:pt x="1445" y="5022"/>
                  </a:cubicBezTo>
                  <a:cubicBezTo>
                    <a:pt x="1352" y="5022"/>
                    <a:pt x="1266" y="5085"/>
                    <a:pt x="1239" y="5179"/>
                  </a:cubicBezTo>
                  <a:cubicBezTo>
                    <a:pt x="1209" y="5292"/>
                    <a:pt x="1275" y="5410"/>
                    <a:pt x="1388" y="5441"/>
                  </a:cubicBezTo>
                  <a:cubicBezTo>
                    <a:pt x="1977" y="5604"/>
                    <a:pt x="2440" y="5846"/>
                    <a:pt x="2805" y="6132"/>
                  </a:cubicBezTo>
                  <a:cubicBezTo>
                    <a:pt x="2585" y="6225"/>
                    <a:pt x="2359" y="6269"/>
                    <a:pt x="2137" y="6269"/>
                  </a:cubicBezTo>
                  <a:cubicBezTo>
                    <a:pt x="1339" y="6269"/>
                    <a:pt x="602" y="5703"/>
                    <a:pt x="450" y="4855"/>
                  </a:cubicBezTo>
                  <a:cubicBezTo>
                    <a:pt x="711" y="4709"/>
                    <a:pt x="1001" y="4635"/>
                    <a:pt x="1292" y="4635"/>
                  </a:cubicBezTo>
                  <a:close/>
                  <a:moveTo>
                    <a:pt x="1775" y="2915"/>
                  </a:moveTo>
                  <a:cubicBezTo>
                    <a:pt x="2066" y="3159"/>
                    <a:pt x="2412" y="3521"/>
                    <a:pt x="2794" y="4061"/>
                  </a:cubicBezTo>
                  <a:cubicBezTo>
                    <a:pt x="3171" y="4592"/>
                    <a:pt x="3645" y="5004"/>
                    <a:pt x="4206" y="5287"/>
                  </a:cubicBezTo>
                  <a:cubicBezTo>
                    <a:pt x="3941" y="5612"/>
                    <a:pt x="3800" y="6031"/>
                    <a:pt x="3785" y="6535"/>
                  </a:cubicBezTo>
                  <a:cubicBezTo>
                    <a:pt x="3673" y="6383"/>
                    <a:pt x="3551" y="6239"/>
                    <a:pt x="3419" y="6104"/>
                  </a:cubicBezTo>
                  <a:cubicBezTo>
                    <a:pt x="3337" y="5367"/>
                    <a:pt x="2877" y="4727"/>
                    <a:pt x="2204" y="4413"/>
                  </a:cubicBezTo>
                  <a:cubicBezTo>
                    <a:pt x="1920" y="4279"/>
                    <a:pt x="1609" y="4209"/>
                    <a:pt x="1295" y="4209"/>
                  </a:cubicBezTo>
                  <a:cubicBezTo>
                    <a:pt x="1253" y="4209"/>
                    <a:pt x="1212" y="4210"/>
                    <a:pt x="1170" y="4213"/>
                  </a:cubicBezTo>
                  <a:cubicBezTo>
                    <a:pt x="1314" y="3756"/>
                    <a:pt x="1517" y="3320"/>
                    <a:pt x="1774" y="2917"/>
                  </a:cubicBezTo>
                  <a:lnTo>
                    <a:pt x="1775" y="2915"/>
                  </a:lnTo>
                  <a:close/>
                  <a:moveTo>
                    <a:pt x="6422" y="4908"/>
                  </a:moveTo>
                  <a:cubicBezTo>
                    <a:pt x="6900" y="4908"/>
                    <a:pt x="7361" y="4971"/>
                    <a:pt x="7690" y="5030"/>
                  </a:cubicBezTo>
                  <a:lnTo>
                    <a:pt x="7690" y="5031"/>
                  </a:lnTo>
                  <a:cubicBezTo>
                    <a:pt x="7381" y="5232"/>
                    <a:pt x="6959" y="5598"/>
                    <a:pt x="6489" y="6261"/>
                  </a:cubicBezTo>
                  <a:cubicBezTo>
                    <a:pt x="6113" y="6793"/>
                    <a:pt x="5607" y="7154"/>
                    <a:pt x="4986" y="7332"/>
                  </a:cubicBezTo>
                  <a:cubicBezTo>
                    <a:pt x="4799" y="7386"/>
                    <a:pt x="4608" y="7420"/>
                    <a:pt x="4414" y="7436"/>
                  </a:cubicBezTo>
                  <a:cubicBezTo>
                    <a:pt x="4577" y="6971"/>
                    <a:pt x="5052" y="6040"/>
                    <a:pt x="6309" y="5707"/>
                  </a:cubicBezTo>
                  <a:cubicBezTo>
                    <a:pt x="6423" y="5677"/>
                    <a:pt x="6490" y="5561"/>
                    <a:pt x="6461" y="5446"/>
                  </a:cubicBezTo>
                  <a:cubicBezTo>
                    <a:pt x="6436" y="5351"/>
                    <a:pt x="6349" y="5287"/>
                    <a:pt x="6254" y="5287"/>
                  </a:cubicBezTo>
                  <a:cubicBezTo>
                    <a:pt x="6236" y="5287"/>
                    <a:pt x="6218" y="5290"/>
                    <a:pt x="6200" y="5294"/>
                  </a:cubicBezTo>
                  <a:cubicBezTo>
                    <a:pt x="5101" y="5586"/>
                    <a:pt x="4519" y="6277"/>
                    <a:pt x="4218" y="6829"/>
                  </a:cubicBezTo>
                  <a:cubicBezTo>
                    <a:pt x="4215" y="6792"/>
                    <a:pt x="4212" y="6763"/>
                    <a:pt x="4210" y="6745"/>
                  </a:cubicBezTo>
                  <a:cubicBezTo>
                    <a:pt x="4185" y="6133"/>
                    <a:pt x="4348" y="5687"/>
                    <a:pt x="4707" y="5381"/>
                  </a:cubicBezTo>
                  <a:cubicBezTo>
                    <a:pt x="5137" y="5016"/>
                    <a:pt x="5794" y="4908"/>
                    <a:pt x="6422" y="4908"/>
                  </a:cubicBezTo>
                  <a:close/>
                  <a:moveTo>
                    <a:pt x="9903" y="3015"/>
                  </a:moveTo>
                  <a:cubicBezTo>
                    <a:pt x="10714" y="3015"/>
                    <a:pt x="11489" y="3139"/>
                    <a:pt x="11972" y="3237"/>
                  </a:cubicBezTo>
                  <a:cubicBezTo>
                    <a:pt x="11529" y="3481"/>
                    <a:pt x="10849" y="4000"/>
                    <a:pt x="10073" y="5096"/>
                  </a:cubicBezTo>
                  <a:cubicBezTo>
                    <a:pt x="9916" y="5319"/>
                    <a:pt x="9739" y="5525"/>
                    <a:pt x="9542" y="5715"/>
                  </a:cubicBezTo>
                  <a:cubicBezTo>
                    <a:pt x="9469" y="5783"/>
                    <a:pt x="9451" y="5913"/>
                    <a:pt x="9509" y="5995"/>
                  </a:cubicBezTo>
                  <a:cubicBezTo>
                    <a:pt x="9550" y="6055"/>
                    <a:pt x="9617" y="6086"/>
                    <a:pt x="9684" y="6086"/>
                  </a:cubicBezTo>
                  <a:cubicBezTo>
                    <a:pt x="9736" y="6086"/>
                    <a:pt x="9789" y="6067"/>
                    <a:pt x="9831" y="6027"/>
                  </a:cubicBezTo>
                  <a:cubicBezTo>
                    <a:pt x="10049" y="5819"/>
                    <a:pt x="10247" y="5589"/>
                    <a:pt x="10422" y="5343"/>
                  </a:cubicBezTo>
                  <a:cubicBezTo>
                    <a:pt x="10836" y="4756"/>
                    <a:pt x="11216" y="4348"/>
                    <a:pt x="11542" y="4065"/>
                  </a:cubicBezTo>
                  <a:lnTo>
                    <a:pt x="11542" y="4065"/>
                  </a:lnTo>
                  <a:cubicBezTo>
                    <a:pt x="12159" y="5858"/>
                    <a:pt x="11801" y="7842"/>
                    <a:pt x="10596" y="9305"/>
                  </a:cubicBezTo>
                  <a:lnTo>
                    <a:pt x="8273" y="6985"/>
                  </a:lnTo>
                  <a:cubicBezTo>
                    <a:pt x="8535" y="6890"/>
                    <a:pt x="8787" y="6773"/>
                    <a:pt x="9028" y="6632"/>
                  </a:cubicBezTo>
                  <a:cubicBezTo>
                    <a:pt x="9122" y="6577"/>
                    <a:pt x="9167" y="6460"/>
                    <a:pt x="9123" y="6358"/>
                  </a:cubicBezTo>
                  <a:cubicBezTo>
                    <a:pt x="9088" y="6278"/>
                    <a:pt x="9009" y="6231"/>
                    <a:pt x="8928" y="6231"/>
                  </a:cubicBezTo>
                  <a:cubicBezTo>
                    <a:pt x="8891" y="6231"/>
                    <a:pt x="8854" y="6240"/>
                    <a:pt x="8820" y="6261"/>
                  </a:cubicBezTo>
                  <a:cubicBezTo>
                    <a:pt x="8541" y="6423"/>
                    <a:pt x="8245" y="6553"/>
                    <a:pt x="7936" y="6648"/>
                  </a:cubicBezTo>
                  <a:lnTo>
                    <a:pt x="7290" y="6001"/>
                  </a:lnTo>
                  <a:lnTo>
                    <a:pt x="7290" y="5945"/>
                  </a:lnTo>
                  <a:lnTo>
                    <a:pt x="7290" y="5943"/>
                  </a:lnTo>
                  <a:cubicBezTo>
                    <a:pt x="7599" y="5604"/>
                    <a:pt x="7861" y="5417"/>
                    <a:pt x="8051" y="5313"/>
                  </a:cubicBezTo>
                  <a:cubicBezTo>
                    <a:pt x="8129" y="5271"/>
                    <a:pt x="8190" y="5203"/>
                    <a:pt x="8223" y="5121"/>
                  </a:cubicBezTo>
                  <a:cubicBezTo>
                    <a:pt x="8255" y="5045"/>
                    <a:pt x="8258" y="4960"/>
                    <a:pt x="8231" y="4883"/>
                  </a:cubicBezTo>
                  <a:cubicBezTo>
                    <a:pt x="8656" y="4553"/>
                    <a:pt x="9154" y="4311"/>
                    <a:pt x="9715" y="4162"/>
                  </a:cubicBezTo>
                  <a:cubicBezTo>
                    <a:pt x="9830" y="4131"/>
                    <a:pt x="9898" y="4015"/>
                    <a:pt x="9867" y="3901"/>
                  </a:cubicBezTo>
                  <a:cubicBezTo>
                    <a:pt x="9842" y="3806"/>
                    <a:pt x="9757" y="3742"/>
                    <a:pt x="9662" y="3742"/>
                  </a:cubicBezTo>
                  <a:cubicBezTo>
                    <a:pt x="9644" y="3742"/>
                    <a:pt x="9625" y="3744"/>
                    <a:pt x="9607" y="3750"/>
                  </a:cubicBezTo>
                  <a:cubicBezTo>
                    <a:pt x="8943" y="3924"/>
                    <a:pt x="8358" y="4220"/>
                    <a:pt x="7866" y="4630"/>
                  </a:cubicBezTo>
                  <a:cubicBezTo>
                    <a:pt x="7693" y="4596"/>
                    <a:pt x="7498" y="4564"/>
                    <a:pt x="7290" y="4537"/>
                  </a:cubicBezTo>
                  <a:lnTo>
                    <a:pt x="7289" y="3800"/>
                  </a:lnTo>
                  <a:cubicBezTo>
                    <a:pt x="7921" y="3191"/>
                    <a:pt x="8937" y="3015"/>
                    <a:pt x="9903" y="3015"/>
                  </a:cubicBezTo>
                  <a:close/>
                  <a:moveTo>
                    <a:pt x="943" y="6330"/>
                  </a:moveTo>
                  <a:lnTo>
                    <a:pt x="943" y="6330"/>
                  </a:lnTo>
                  <a:cubicBezTo>
                    <a:pt x="1303" y="6571"/>
                    <a:pt x="1720" y="6692"/>
                    <a:pt x="2138" y="6692"/>
                  </a:cubicBezTo>
                  <a:cubicBezTo>
                    <a:pt x="2484" y="6692"/>
                    <a:pt x="2831" y="6609"/>
                    <a:pt x="3147" y="6440"/>
                  </a:cubicBezTo>
                  <a:cubicBezTo>
                    <a:pt x="3497" y="6801"/>
                    <a:pt x="3726" y="7205"/>
                    <a:pt x="3876" y="7596"/>
                  </a:cubicBezTo>
                  <a:lnTo>
                    <a:pt x="2165" y="9306"/>
                  </a:lnTo>
                  <a:cubicBezTo>
                    <a:pt x="1467" y="8460"/>
                    <a:pt x="1041" y="7423"/>
                    <a:pt x="943" y="6330"/>
                  </a:cubicBezTo>
                  <a:close/>
                  <a:moveTo>
                    <a:pt x="5470" y="8572"/>
                  </a:moveTo>
                  <a:lnTo>
                    <a:pt x="5470" y="11225"/>
                  </a:lnTo>
                  <a:cubicBezTo>
                    <a:pt x="4787" y="11109"/>
                    <a:pt x="4131" y="10863"/>
                    <a:pt x="3540" y="10502"/>
                  </a:cubicBezTo>
                  <a:lnTo>
                    <a:pt x="5470" y="8572"/>
                  </a:lnTo>
                  <a:close/>
                  <a:moveTo>
                    <a:pt x="5684" y="0"/>
                  </a:moveTo>
                  <a:cubicBezTo>
                    <a:pt x="5676" y="0"/>
                    <a:pt x="5667" y="1"/>
                    <a:pt x="5658" y="2"/>
                  </a:cubicBezTo>
                  <a:cubicBezTo>
                    <a:pt x="4351" y="162"/>
                    <a:pt x="3112" y="780"/>
                    <a:pt x="2182" y="1723"/>
                  </a:cubicBezTo>
                  <a:lnTo>
                    <a:pt x="2181" y="1723"/>
                  </a:lnTo>
                  <a:cubicBezTo>
                    <a:pt x="1888" y="1761"/>
                    <a:pt x="1615" y="1810"/>
                    <a:pt x="1379" y="1858"/>
                  </a:cubicBezTo>
                  <a:cubicBezTo>
                    <a:pt x="1221" y="1890"/>
                    <a:pt x="1100" y="2019"/>
                    <a:pt x="1075" y="2178"/>
                  </a:cubicBezTo>
                  <a:cubicBezTo>
                    <a:pt x="1052" y="2338"/>
                    <a:pt x="1132" y="2495"/>
                    <a:pt x="1275" y="2572"/>
                  </a:cubicBezTo>
                  <a:cubicBezTo>
                    <a:pt x="1323" y="2597"/>
                    <a:pt x="1375" y="2628"/>
                    <a:pt x="1430" y="2662"/>
                  </a:cubicBezTo>
                  <a:cubicBezTo>
                    <a:pt x="1105" y="3165"/>
                    <a:pt x="860" y="3715"/>
                    <a:pt x="702" y="4292"/>
                  </a:cubicBezTo>
                  <a:cubicBezTo>
                    <a:pt x="532" y="4340"/>
                    <a:pt x="367" y="4411"/>
                    <a:pt x="214" y="4501"/>
                  </a:cubicBezTo>
                  <a:cubicBezTo>
                    <a:pt x="75" y="4582"/>
                    <a:pt x="0" y="4741"/>
                    <a:pt x="26" y="4899"/>
                  </a:cubicBezTo>
                  <a:cubicBezTo>
                    <a:pt x="87" y="5278"/>
                    <a:pt x="250" y="5632"/>
                    <a:pt x="496" y="5926"/>
                  </a:cubicBezTo>
                  <a:cubicBezTo>
                    <a:pt x="517" y="7344"/>
                    <a:pt x="1049" y="8707"/>
                    <a:pt x="1995" y="9763"/>
                  </a:cubicBezTo>
                  <a:cubicBezTo>
                    <a:pt x="2034" y="9806"/>
                    <a:pt x="2089" y="9831"/>
                    <a:pt x="2148" y="9833"/>
                  </a:cubicBezTo>
                  <a:lnTo>
                    <a:pt x="2154" y="9833"/>
                  </a:lnTo>
                  <a:cubicBezTo>
                    <a:pt x="2210" y="9833"/>
                    <a:pt x="2265" y="9811"/>
                    <a:pt x="2305" y="9771"/>
                  </a:cubicBezTo>
                  <a:lnTo>
                    <a:pt x="4020" y="8055"/>
                  </a:lnTo>
                  <a:cubicBezTo>
                    <a:pt x="4120" y="8462"/>
                    <a:pt x="4161" y="8882"/>
                    <a:pt x="4141" y="9301"/>
                  </a:cubicBezTo>
                  <a:lnTo>
                    <a:pt x="3053" y="10388"/>
                  </a:lnTo>
                  <a:cubicBezTo>
                    <a:pt x="2958" y="10483"/>
                    <a:pt x="2974" y="10640"/>
                    <a:pt x="3085" y="10715"/>
                  </a:cubicBezTo>
                  <a:cubicBezTo>
                    <a:pt x="3854" y="11236"/>
                    <a:pt x="4736" y="11569"/>
                    <a:pt x="5660" y="11683"/>
                  </a:cubicBezTo>
                  <a:cubicBezTo>
                    <a:pt x="5667" y="11684"/>
                    <a:pt x="5676" y="11684"/>
                    <a:pt x="5685" y="11685"/>
                  </a:cubicBezTo>
                  <a:cubicBezTo>
                    <a:pt x="5738" y="11685"/>
                    <a:pt x="5787" y="11665"/>
                    <a:pt x="5827" y="11631"/>
                  </a:cubicBezTo>
                  <a:cubicBezTo>
                    <a:pt x="5872" y="11591"/>
                    <a:pt x="5926" y="11472"/>
                    <a:pt x="5926" y="11472"/>
                  </a:cubicBezTo>
                  <a:lnTo>
                    <a:pt x="5926" y="8057"/>
                  </a:lnTo>
                  <a:cubicBezTo>
                    <a:pt x="5926" y="8057"/>
                    <a:pt x="5847" y="7893"/>
                    <a:pt x="5766" y="7860"/>
                  </a:cubicBezTo>
                  <a:cubicBezTo>
                    <a:pt x="5740" y="7849"/>
                    <a:pt x="5712" y="7844"/>
                    <a:pt x="5685" y="7844"/>
                  </a:cubicBezTo>
                  <a:cubicBezTo>
                    <a:pt x="5629" y="7844"/>
                    <a:pt x="5575" y="7866"/>
                    <a:pt x="5534" y="7907"/>
                  </a:cubicBezTo>
                  <a:lnTo>
                    <a:pt x="4567" y="8873"/>
                  </a:lnTo>
                  <a:cubicBezTo>
                    <a:pt x="4552" y="8532"/>
                    <a:pt x="4500" y="8194"/>
                    <a:pt x="4412" y="7865"/>
                  </a:cubicBezTo>
                  <a:cubicBezTo>
                    <a:pt x="4939" y="7831"/>
                    <a:pt x="6049" y="7622"/>
                    <a:pt x="6837" y="6507"/>
                  </a:cubicBezTo>
                  <a:cubicBezTo>
                    <a:pt x="6889" y="6435"/>
                    <a:pt x="6938" y="6367"/>
                    <a:pt x="6988" y="6302"/>
                  </a:cubicBezTo>
                  <a:lnTo>
                    <a:pt x="10456" y="9771"/>
                  </a:lnTo>
                  <a:cubicBezTo>
                    <a:pt x="10496" y="9810"/>
                    <a:pt x="10551" y="9833"/>
                    <a:pt x="10607" y="9833"/>
                  </a:cubicBezTo>
                  <a:lnTo>
                    <a:pt x="10613" y="9833"/>
                  </a:lnTo>
                  <a:cubicBezTo>
                    <a:pt x="10672" y="9831"/>
                    <a:pt x="10727" y="9806"/>
                    <a:pt x="10766" y="9762"/>
                  </a:cubicBezTo>
                  <a:cubicBezTo>
                    <a:pt x="12223" y="8136"/>
                    <a:pt x="12658" y="5835"/>
                    <a:pt x="11894" y="3788"/>
                  </a:cubicBezTo>
                  <a:cubicBezTo>
                    <a:pt x="11995" y="3716"/>
                    <a:pt x="12100" y="3653"/>
                    <a:pt x="12208" y="3594"/>
                  </a:cubicBezTo>
                  <a:cubicBezTo>
                    <a:pt x="12361" y="3512"/>
                    <a:pt x="12445" y="3342"/>
                    <a:pt x="12420" y="3171"/>
                  </a:cubicBezTo>
                  <a:cubicBezTo>
                    <a:pt x="12395" y="2999"/>
                    <a:pt x="12265" y="2862"/>
                    <a:pt x="12096" y="2826"/>
                  </a:cubicBezTo>
                  <a:cubicBezTo>
                    <a:pt x="11872" y="2781"/>
                    <a:pt x="11621" y="2735"/>
                    <a:pt x="11351" y="2696"/>
                  </a:cubicBezTo>
                  <a:cubicBezTo>
                    <a:pt x="10894" y="1978"/>
                    <a:pt x="10288" y="1366"/>
                    <a:pt x="9574" y="902"/>
                  </a:cubicBezTo>
                  <a:cubicBezTo>
                    <a:pt x="8830" y="417"/>
                    <a:pt x="7984" y="108"/>
                    <a:pt x="7102" y="2"/>
                  </a:cubicBezTo>
                  <a:cubicBezTo>
                    <a:pt x="7093" y="1"/>
                    <a:pt x="7085" y="0"/>
                    <a:pt x="7076" y="0"/>
                  </a:cubicBezTo>
                  <a:cubicBezTo>
                    <a:pt x="7024" y="0"/>
                    <a:pt x="6974" y="19"/>
                    <a:pt x="6935" y="53"/>
                  </a:cubicBezTo>
                  <a:cubicBezTo>
                    <a:pt x="6889" y="94"/>
                    <a:pt x="6863" y="213"/>
                    <a:pt x="6863" y="213"/>
                  </a:cubicBezTo>
                  <a:lnTo>
                    <a:pt x="6863" y="1310"/>
                  </a:lnTo>
                  <a:cubicBezTo>
                    <a:pt x="6863" y="1419"/>
                    <a:pt x="6941" y="1516"/>
                    <a:pt x="7049" y="1530"/>
                  </a:cubicBezTo>
                  <a:cubicBezTo>
                    <a:pt x="7058" y="1531"/>
                    <a:pt x="7067" y="1532"/>
                    <a:pt x="7076" y="1532"/>
                  </a:cubicBezTo>
                  <a:cubicBezTo>
                    <a:pt x="7192" y="1532"/>
                    <a:pt x="7289" y="1438"/>
                    <a:pt x="7289" y="1319"/>
                  </a:cubicBezTo>
                  <a:lnTo>
                    <a:pt x="7289" y="461"/>
                  </a:lnTo>
                  <a:cubicBezTo>
                    <a:pt x="8699" y="697"/>
                    <a:pt x="9947" y="1472"/>
                    <a:pt x="10789" y="2629"/>
                  </a:cubicBezTo>
                  <a:cubicBezTo>
                    <a:pt x="10501" y="2602"/>
                    <a:pt x="10201" y="2585"/>
                    <a:pt x="9898" y="2585"/>
                  </a:cubicBezTo>
                  <a:cubicBezTo>
                    <a:pt x="8962" y="2585"/>
                    <a:pt x="8001" y="2746"/>
                    <a:pt x="7289" y="3250"/>
                  </a:cubicBezTo>
                  <a:lnTo>
                    <a:pt x="7289" y="2264"/>
                  </a:lnTo>
                  <a:cubicBezTo>
                    <a:pt x="7289" y="2155"/>
                    <a:pt x="7211" y="2058"/>
                    <a:pt x="7103" y="2044"/>
                  </a:cubicBezTo>
                  <a:cubicBezTo>
                    <a:pt x="7094" y="2043"/>
                    <a:pt x="7086" y="2042"/>
                    <a:pt x="7077" y="2042"/>
                  </a:cubicBezTo>
                  <a:cubicBezTo>
                    <a:pt x="6961" y="2042"/>
                    <a:pt x="6863" y="2136"/>
                    <a:pt x="6863" y="2256"/>
                  </a:cubicBezTo>
                  <a:lnTo>
                    <a:pt x="6863" y="4497"/>
                  </a:lnTo>
                  <a:cubicBezTo>
                    <a:pt x="6725" y="4486"/>
                    <a:pt x="6586" y="4481"/>
                    <a:pt x="6447" y="4481"/>
                  </a:cubicBezTo>
                  <a:cubicBezTo>
                    <a:pt x="6263" y="4481"/>
                    <a:pt x="6080" y="4490"/>
                    <a:pt x="5897" y="4508"/>
                  </a:cubicBezTo>
                  <a:lnTo>
                    <a:pt x="5897" y="214"/>
                  </a:lnTo>
                  <a:cubicBezTo>
                    <a:pt x="5897" y="214"/>
                    <a:pt x="5871" y="94"/>
                    <a:pt x="5826" y="53"/>
                  </a:cubicBezTo>
                  <a:cubicBezTo>
                    <a:pt x="5786" y="19"/>
                    <a:pt x="5736" y="0"/>
                    <a:pt x="5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 name="Google Shape;39;p2"/>
          <p:cNvGrpSpPr/>
          <p:nvPr/>
        </p:nvGrpSpPr>
        <p:grpSpPr>
          <a:xfrm>
            <a:off x="8141241" y="4693614"/>
            <a:ext cx="288154" cy="251721"/>
            <a:chOff x="5413600" y="2567175"/>
            <a:chExt cx="365400" cy="319200"/>
          </a:xfrm>
        </p:grpSpPr>
        <p:sp>
          <p:nvSpPr>
            <p:cNvPr id="40" name="Google Shape;40;p2"/>
            <p:cNvSpPr/>
            <p:nvPr/>
          </p:nvSpPr>
          <p:spPr>
            <a:xfrm>
              <a:off x="5413600" y="2567175"/>
              <a:ext cx="365400" cy="319200"/>
            </a:xfrm>
            <a:custGeom>
              <a:rect b="b" l="l" r="r" t="t"/>
              <a:pathLst>
                <a:path extrusionOk="0" h="12768" w="14616">
                  <a:moveTo>
                    <a:pt x="10113" y="918"/>
                  </a:moveTo>
                  <a:cubicBezTo>
                    <a:pt x="10939" y="918"/>
                    <a:pt x="11636" y="1562"/>
                    <a:pt x="11687" y="2402"/>
                  </a:cubicBezTo>
                  <a:cubicBezTo>
                    <a:pt x="11457" y="2064"/>
                    <a:pt x="11161" y="1745"/>
                    <a:pt x="10799" y="1445"/>
                  </a:cubicBezTo>
                  <a:cubicBezTo>
                    <a:pt x="10760" y="1412"/>
                    <a:pt x="10711" y="1396"/>
                    <a:pt x="10664" y="1396"/>
                  </a:cubicBezTo>
                  <a:cubicBezTo>
                    <a:pt x="10602" y="1396"/>
                    <a:pt x="10541" y="1422"/>
                    <a:pt x="10499" y="1473"/>
                  </a:cubicBezTo>
                  <a:cubicBezTo>
                    <a:pt x="10424" y="1565"/>
                    <a:pt x="10437" y="1699"/>
                    <a:pt x="10528" y="1774"/>
                  </a:cubicBezTo>
                  <a:cubicBezTo>
                    <a:pt x="10940" y="2115"/>
                    <a:pt x="11256" y="2480"/>
                    <a:pt x="11475" y="2870"/>
                  </a:cubicBezTo>
                  <a:cubicBezTo>
                    <a:pt x="11027" y="2862"/>
                    <a:pt x="10604" y="2663"/>
                    <a:pt x="10313" y="2322"/>
                  </a:cubicBezTo>
                  <a:cubicBezTo>
                    <a:pt x="9983" y="1936"/>
                    <a:pt x="9858" y="1417"/>
                    <a:pt x="9976" y="924"/>
                  </a:cubicBezTo>
                  <a:cubicBezTo>
                    <a:pt x="10022" y="920"/>
                    <a:pt x="10068" y="918"/>
                    <a:pt x="10113" y="918"/>
                  </a:cubicBezTo>
                  <a:close/>
                  <a:moveTo>
                    <a:pt x="4136" y="2622"/>
                  </a:moveTo>
                  <a:cubicBezTo>
                    <a:pt x="4155" y="2622"/>
                    <a:pt x="4173" y="2630"/>
                    <a:pt x="4185" y="2647"/>
                  </a:cubicBezTo>
                  <a:lnTo>
                    <a:pt x="4727" y="3389"/>
                  </a:lnTo>
                  <a:lnTo>
                    <a:pt x="3880" y="2980"/>
                  </a:lnTo>
                  <a:cubicBezTo>
                    <a:pt x="3893" y="2955"/>
                    <a:pt x="3907" y="2932"/>
                    <a:pt x="3921" y="2909"/>
                  </a:cubicBezTo>
                  <a:lnTo>
                    <a:pt x="4084" y="2651"/>
                  </a:lnTo>
                  <a:cubicBezTo>
                    <a:pt x="4096" y="2632"/>
                    <a:pt x="4116" y="2622"/>
                    <a:pt x="4136" y="2622"/>
                  </a:cubicBezTo>
                  <a:close/>
                  <a:moveTo>
                    <a:pt x="13752" y="2928"/>
                  </a:moveTo>
                  <a:cubicBezTo>
                    <a:pt x="13875" y="2928"/>
                    <a:pt x="14000" y="2943"/>
                    <a:pt x="14126" y="2973"/>
                  </a:cubicBezTo>
                  <a:cubicBezTo>
                    <a:pt x="14170" y="3478"/>
                    <a:pt x="13967" y="3973"/>
                    <a:pt x="13583" y="4303"/>
                  </a:cubicBezTo>
                  <a:cubicBezTo>
                    <a:pt x="13329" y="4523"/>
                    <a:pt x="13011" y="4655"/>
                    <a:pt x="12677" y="4681"/>
                  </a:cubicBezTo>
                  <a:cubicBezTo>
                    <a:pt x="12952" y="4505"/>
                    <a:pt x="13274" y="4256"/>
                    <a:pt x="13537" y="3937"/>
                  </a:cubicBezTo>
                  <a:cubicBezTo>
                    <a:pt x="13612" y="3846"/>
                    <a:pt x="13600" y="3711"/>
                    <a:pt x="13509" y="3637"/>
                  </a:cubicBezTo>
                  <a:cubicBezTo>
                    <a:pt x="13469" y="3604"/>
                    <a:pt x="13421" y="3588"/>
                    <a:pt x="13373" y="3588"/>
                  </a:cubicBezTo>
                  <a:cubicBezTo>
                    <a:pt x="13311" y="3588"/>
                    <a:pt x="13250" y="3615"/>
                    <a:pt x="13208" y="3666"/>
                  </a:cubicBezTo>
                  <a:cubicBezTo>
                    <a:pt x="12887" y="4057"/>
                    <a:pt x="12458" y="4329"/>
                    <a:pt x="12180" y="4478"/>
                  </a:cubicBezTo>
                  <a:cubicBezTo>
                    <a:pt x="12195" y="3599"/>
                    <a:pt x="12917" y="2928"/>
                    <a:pt x="13752" y="2928"/>
                  </a:cubicBezTo>
                  <a:close/>
                  <a:moveTo>
                    <a:pt x="11112" y="5190"/>
                  </a:moveTo>
                  <a:lnTo>
                    <a:pt x="11112" y="5190"/>
                  </a:lnTo>
                  <a:cubicBezTo>
                    <a:pt x="11313" y="5289"/>
                    <a:pt x="11467" y="5462"/>
                    <a:pt x="11544" y="5672"/>
                  </a:cubicBezTo>
                  <a:cubicBezTo>
                    <a:pt x="11411" y="5749"/>
                    <a:pt x="11260" y="5790"/>
                    <a:pt x="11106" y="5790"/>
                  </a:cubicBezTo>
                  <a:cubicBezTo>
                    <a:pt x="11100" y="5790"/>
                    <a:pt x="11094" y="5790"/>
                    <a:pt x="11088" y="5790"/>
                  </a:cubicBezTo>
                  <a:lnTo>
                    <a:pt x="11088" y="5790"/>
                  </a:lnTo>
                  <a:cubicBezTo>
                    <a:pt x="11114" y="5653"/>
                    <a:pt x="11126" y="5513"/>
                    <a:pt x="11124" y="5374"/>
                  </a:cubicBezTo>
                  <a:cubicBezTo>
                    <a:pt x="11123" y="5312"/>
                    <a:pt x="11119" y="5251"/>
                    <a:pt x="11112" y="5190"/>
                  </a:cubicBezTo>
                  <a:close/>
                  <a:moveTo>
                    <a:pt x="3188" y="8196"/>
                  </a:moveTo>
                  <a:cubicBezTo>
                    <a:pt x="3209" y="8339"/>
                    <a:pt x="3240" y="8481"/>
                    <a:pt x="3280" y="8621"/>
                  </a:cubicBezTo>
                  <a:lnTo>
                    <a:pt x="1365" y="9581"/>
                  </a:lnTo>
                  <a:cubicBezTo>
                    <a:pt x="1260" y="9633"/>
                    <a:pt x="1218" y="9762"/>
                    <a:pt x="1270" y="9867"/>
                  </a:cubicBezTo>
                  <a:cubicBezTo>
                    <a:pt x="1308" y="9942"/>
                    <a:pt x="1383" y="9985"/>
                    <a:pt x="1461" y="9985"/>
                  </a:cubicBezTo>
                  <a:cubicBezTo>
                    <a:pt x="1493" y="9985"/>
                    <a:pt x="1526" y="9977"/>
                    <a:pt x="1556" y="9962"/>
                  </a:cubicBezTo>
                  <a:lnTo>
                    <a:pt x="3423" y="9027"/>
                  </a:lnTo>
                  <a:cubicBezTo>
                    <a:pt x="3472" y="9144"/>
                    <a:pt x="3528" y="9258"/>
                    <a:pt x="3591" y="9369"/>
                  </a:cubicBezTo>
                  <a:lnTo>
                    <a:pt x="1911" y="10989"/>
                  </a:lnTo>
                  <a:cubicBezTo>
                    <a:pt x="1824" y="11071"/>
                    <a:pt x="1821" y="11207"/>
                    <a:pt x="1903" y="11292"/>
                  </a:cubicBezTo>
                  <a:cubicBezTo>
                    <a:pt x="1945" y="11335"/>
                    <a:pt x="2001" y="11357"/>
                    <a:pt x="2057" y="11357"/>
                  </a:cubicBezTo>
                  <a:cubicBezTo>
                    <a:pt x="2111" y="11357"/>
                    <a:pt x="2165" y="11337"/>
                    <a:pt x="2207" y="11296"/>
                  </a:cubicBezTo>
                  <a:lnTo>
                    <a:pt x="3830" y="9732"/>
                  </a:lnTo>
                  <a:cubicBezTo>
                    <a:pt x="3886" y="9807"/>
                    <a:pt x="3945" y="9880"/>
                    <a:pt x="4008" y="9950"/>
                  </a:cubicBezTo>
                  <a:cubicBezTo>
                    <a:pt x="4027" y="9972"/>
                    <a:pt x="4047" y="9992"/>
                    <a:pt x="4066" y="10013"/>
                  </a:cubicBezTo>
                  <a:lnTo>
                    <a:pt x="2187" y="12315"/>
                  </a:lnTo>
                  <a:cubicBezTo>
                    <a:pt x="2173" y="12332"/>
                    <a:pt x="2152" y="12342"/>
                    <a:pt x="2131" y="12342"/>
                  </a:cubicBezTo>
                  <a:cubicBezTo>
                    <a:pt x="2120" y="12342"/>
                    <a:pt x="2109" y="12339"/>
                    <a:pt x="2099" y="12334"/>
                  </a:cubicBezTo>
                  <a:cubicBezTo>
                    <a:pt x="594" y="11592"/>
                    <a:pt x="442" y="9835"/>
                    <a:pt x="431" y="9314"/>
                  </a:cubicBezTo>
                  <a:cubicBezTo>
                    <a:pt x="431" y="9285"/>
                    <a:pt x="448" y="9257"/>
                    <a:pt x="477" y="9246"/>
                  </a:cubicBezTo>
                  <a:lnTo>
                    <a:pt x="3188" y="8196"/>
                  </a:lnTo>
                  <a:close/>
                  <a:moveTo>
                    <a:pt x="4351" y="1"/>
                  </a:moveTo>
                  <a:cubicBezTo>
                    <a:pt x="4192" y="1"/>
                    <a:pt x="4034" y="78"/>
                    <a:pt x="3939" y="229"/>
                  </a:cubicBezTo>
                  <a:lnTo>
                    <a:pt x="3776" y="487"/>
                  </a:lnTo>
                  <a:cubicBezTo>
                    <a:pt x="3448" y="1004"/>
                    <a:pt x="3470" y="1670"/>
                    <a:pt x="3833" y="2163"/>
                  </a:cubicBezTo>
                  <a:lnTo>
                    <a:pt x="3900" y="2256"/>
                  </a:lnTo>
                  <a:cubicBezTo>
                    <a:pt x="3829" y="2295"/>
                    <a:pt x="3768" y="2353"/>
                    <a:pt x="3724" y="2423"/>
                  </a:cubicBezTo>
                  <a:lnTo>
                    <a:pt x="3560" y="2681"/>
                  </a:lnTo>
                  <a:cubicBezTo>
                    <a:pt x="3538" y="2718"/>
                    <a:pt x="3517" y="2755"/>
                    <a:pt x="3497" y="2794"/>
                  </a:cubicBezTo>
                  <a:lnTo>
                    <a:pt x="1821" y="1982"/>
                  </a:lnTo>
                  <a:cubicBezTo>
                    <a:pt x="1751" y="1948"/>
                    <a:pt x="1679" y="1933"/>
                    <a:pt x="1609" y="1933"/>
                  </a:cubicBezTo>
                  <a:cubicBezTo>
                    <a:pt x="1365" y="1933"/>
                    <a:pt x="1142" y="2119"/>
                    <a:pt x="1123" y="2385"/>
                  </a:cubicBezTo>
                  <a:lnTo>
                    <a:pt x="1101" y="2690"/>
                  </a:lnTo>
                  <a:cubicBezTo>
                    <a:pt x="1054" y="3301"/>
                    <a:pt x="1387" y="3877"/>
                    <a:pt x="1939" y="4143"/>
                  </a:cubicBezTo>
                  <a:lnTo>
                    <a:pt x="2042" y="4192"/>
                  </a:lnTo>
                  <a:cubicBezTo>
                    <a:pt x="1998" y="4262"/>
                    <a:pt x="1971" y="4341"/>
                    <a:pt x="1965" y="4423"/>
                  </a:cubicBezTo>
                  <a:lnTo>
                    <a:pt x="1943" y="4728"/>
                  </a:lnTo>
                  <a:cubicBezTo>
                    <a:pt x="1896" y="5339"/>
                    <a:pt x="2230" y="5915"/>
                    <a:pt x="2782" y="6181"/>
                  </a:cubicBezTo>
                  <a:lnTo>
                    <a:pt x="2885" y="6230"/>
                  </a:lnTo>
                  <a:cubicBezTo>
                    <a:pt x="2839" y="6299"/>
                    <a:pt x="2813" y="6379"/>
                    <a:pt x="2808" y="6460"/>
                  </a:cubicBezTo>
                  <a:lnTo>
                    <a:pt x="2786" y="6766"/>
                  </a:lnTo>
                  <a:cubicBezTo>
                    <a:pt x="2758" y="7129"/>
                    <a:pt x="2865" y="7489"/>
                    <a:pt x="3085" y="7778"/>
                  </a:cubicBezTo>
                  <a:lnTo>
                    <a:pt x="323" y="8849"/>
                  </a:lnTo>
                  <a:cubicBezTo>
                    <a:pt x="128" y="8925"/>
                    <a:pt x="1" y="9113"/>
                    <a:pt x="5" y="9322"/>
                  </a:cubicBezTo>
                  <a:cubicBezTo>
                    <a:pt x="12" y="9641"/>
                    <a:pt x="60" y="10273"/>
                    <a:pt x="317" y="10931"/>
                  </a:cubicBezTo>
                  <a:cubicBezTo>
                    <a:pt x="639" y="11753"/>
                    <a:pt x="1175" y="12354"/>
                    <a:pt x="1910" y="12716"/>
                  </a:cubicBezTo>
                  <a:cubicBezTo>
                    <a:pt x="1979" y="12750"/>
                    <a:pt x="2055" y="12767"/>
                    <a:pt x="2132" y="12767"/>
                  </a:cubicBezTo>
                  <a:cubicBezTo>
                    <a:pt x="2282" y="12767"/>
                    <a:pt x="2424" y="12700"/>
                    <a:pt x="2517" y="12585"/>
                  </a:cubicBezTo>
                  <a:lnTo>
                    <a:pt x="4379" y="10305"/>
                  </a:lnTo>
                  <a:cubicBezTo>
                    <a:pt x="4834" y="10681"/>
                    <a:pt x="5381" y="10931"/>
                    <a:pt x="5964" y="11028"/>
                  </a:cubicBezTo>
                  <a:cubicBezTo>
                    <a:pt x="5977" y="11030"/>
                    <a:pt x="5988" y="11031"/>
                    <a:pt x="6000" y="11031"/>
                  </a:cubicBezTo>
                  <a:cubicBezTo>
                    <a:pt x="6111" y="11031"/>
                    <a:pt x="6203" y="10946"/>
                    <a:pt x="6212" y="10835"/>
                  </a:cubicBezTo>
                  <a:cubicBezTo>
                    <a:pt x="6222" y="10724"/>
                    <a:pt x="6144" y="10625"/>
                    <a:pt x="6034" y="10607"/>
                  </a:cubicBezTo>
                  <a:cubicBezTo>
                    <a:pt x="4800" y="10404"/>
                    <a:pt x="3838" y="9427"/>
                    <a:pt x="3624" y="8218"/>
                  </a:cubicBezTo>
                  <a:lnTo>
                    <a:pt x="3624" y="8218"/>
                  </a:lnTo>
                  <a:lnTo>
                    <a:pt x="4883" y="8827"/>
                  </a:lnTo>
                  <a:cubicBezTo>
                    <a:pt x="5222" y="8991"/>
                    <a:pt x="5580" y="9069"/>
                    <a:pt x="5933" y="9069"/>
                  </a:cubicBezTo>
                  <a:cubicBezTo>
                    <a:pt x="6830" y="9069"/>
                    <a:pt x="7691" y="8567"/>
                    <a:pt x="8107" y="7706"/>
                  </a:cubicBezTo>
                  <a:cubicBezTo>
                    <a:pt x="8182" y="7550"/>
                    <a:pt x="8240" y="7388"/>
                    <a:pt x="8281" y="7219"/>
                  </a:cubicBezTo>
                  <a:cubicBezTo>
                    <a:pt x="8309" y="7105"/>
                    <a:pt x="8239" y="6989"/>
                    <a:pt x="8124" y="6961"/>
                  </a:cubicBezTo>
                  <a:cubicBezTo>
                    <a:pt x="8108" y="6957"/>
                    <a:pt x="8091" y="6955"/>
                    <a:pt x="8075" y="6955"/>
                  </a:cubicBezTo>
                  <a:cubicBezTo>
                    <a:pt x="7977" y="6955"/>
                    <a:pt x="7890" y="7021"/>
                    <a:pt x="7867" y="7119"/>
                  </a:cubicBezTo>
                  <a:cubicBezTo>
                    <a:pt x="7833" y="7258"/>
                    <a:pt x="7786" y="7392"/>
                    <a:pt x="7724" y="7520"/>
                  </a:cubicBezTo>
                  <a:cubicBezTo>
                    <a:pt x="7380" y="8229"/>
                    <a:pt x="6671" y="8642"/>
                    <a:pt x="5932" y="8642"/>
                  </a:cubicBezTo>
                  <a:cubicBezTo>
                    <a:pt x="5642" y="8642"/>
                    <a:pt x="5347" y="8579"/>
                    <a:pt x="5069" y="8444"/>
                  </a:cubicBezTo>
                  <a:lnTo>
                    <a:pt x="3810" y="7834"/>
                  </a:lnTo>
                  <a:cubicBezTo>
                    <a:pt x="3415" y="7645"/>
                    <a:pt x="3177" y="7234"/>
                    <a:pt x="3210" y="6797"/>
                  </a:cubicBezTo>
                  <a:lnTo>
                    <a:pt x="3232" y="6492"/>
                  </a:lnTo>
                  <a:cubicBezTo>
                    <a:pt x="3235" y="6459"/>
                    <a:pt x="3263" y="6435"/>
                    <a:pt x="3294" y="6435"/>
                  </a:cubicBezTo>
                  <a:cubicBezTo>
                    <a:pt x="3302" y="6435"/>
                    <a:pt x="3311" y="6437"/>
                    <a:pt x="3320" y="6441"/>
                  </a:cubicBezTo>
                  <a:lnTo>
                    <a:pt x="5666" y="7576"/>
                  </a:lnTo>
                  <a:cubicBezTo>
                    <a:pt x="5697" y="7591"/>
                    <a:pt x="5729" y="7598"/>
                    <a:pt x="5761" y="7598"/>
                  </a:cubicBezTo>
                  <a:cubicBezTo>
                    <a:pt x="5840" y="7598"/>
                    <a:pt x="5916" y="7554"/>
                    <a:pt x="5952" y="7478"/>
                  </a:cubicBezTo>
                  <a:cubicBezTo>
                    <a:pt x="6004" y="7371"/>
                    <a:pt x="5959" y="7242"/>
                    <a:pt x="5852" y="7192"/>
                  </a:cubicBezTo>
                  <a:lnTo>
                    <a:pt x="2968" y="5797"/>
                  </a:lnTo>
                  <a:cubicBezTo>
                    <a:pt x="2573" y="5607"/>
                    <a:pt x="2336" y="5196"/>
                    <a:pt x="2369" y="4759"/>
                  </a:cubicBezTo>
                  <a:lnTo>
                    <a:pt x="2391" y="4454"/>
                  </a:lnTo>
                  <a:cubicBezTo>
                    <a:pt x="2392" y="4434"/>
                    <a:pt x="2403" y="4416"/>
                    <a:pt x="2420" y="4406"/>
                  </a:cubicBezTo>
                  <a:cubicBezTo>
                    <a:pt x="2430" y="4400"/>
                    <a:pt x="2441" y="4397"/>
                    <a:pt x="2451" y="4397"/>
                  </a:cubicBezTo>
                  <a:cubicBezTo>
                    <a:pt x="2460" y="4397"/>
                    <a:pt x="2469" y="4399"/>
                    <a:pt x="2477" y="4403"/>
                  </a:cubicBezTo>
                  <a:lnTo>
                    <a:pt x="5265" y="5751"/>
                  </a:lnTo>
                  <a:cubicBezTo>
                    <a:pt x="5296" y="5767"/>
                    <a:pt x="5328" y="5774"/>
                    <a:pt x="5361" y="5774"/>
                  </a:cubicBezTo>
                  <a:cubicBezTo>
                    <a:pt x="5440" y="5774"/>
                    <a:pt x="5516" y="5730"/>
                    <a:pt x="5553" y="5653"/>
                  </a:cubicBezTo>
                  <a:cubicBezTo>
                    <a:pt x="5605" y="5547"/>
                    <a:pt x="5558" y="5418"/>
                    <a:pt x="5451" y="5367"/>
                  </a:cubicBezTo>
                  <a:lnTo>
                    <a:pt x="2125" y="3759"/>
                  </a:lnTo>
                  <a:cubicBezTo>
                    <a:pt x="1730" y="3569"/>
                    <a:pt x="1493" y="3157"/>
                    <a:pt x="1526" y="2721"/>
                  </a:cubicBezTo>
                  <a:lnTo>
                    <a:pt x="1548" y="2415"/>
                  </a:lnTo>
                  <a:cubicBezTo>
                    <a:pt x="1550" y="2382"/>
                    <a:pt x="1578" y="2358"/>
                    <a:pt x="1609" y="2358"/>
                  </a:cubicBezTo>
                  <a:cubicBezTo>
                    <a:pt x="1618" y="2358"/>
                    <a:pt x="1627" y="2360"/>
                    <a:pt x="1636" y="2364"/>
                  </a:cubicBezTo>
                  <a:lnTo>
                    <a:pt x="6800" y="4863"/>
                  </a:lnTo>
                  <a:cubicBezTo>
                    <a:pt x="7364" y="5134"/>
                    <a:pt x="7767" y="5657"/>
                    <a:pt x="7886" y="6272"/>
                  </a:cubicBezTo>
                  <a:cubicBezTo>
                    <a:pt x="7905" y="6373"/>
                    <a:pt x="7994" y="6443"/>
                    <a:pt x="8093" y="6443"/>
                  </a:cubicBezTo>
                  <a:cubicBezTo>
                    <a:pt x="8107" y="6443"/>
                    <a:pt x="8121" y="6442"/>
                    <a:pt x="8135" y="6439"/>
                  </a:cubicBezTo>
                  <a:cubicBezTo>
                    <a:pt x="8251" y="6417"/>
                    <a:pt x="8326" y="6305"/>
                    <a:pt x="8304" y="6189"/>
                  </a:cubicBezTo>
                  <a:cubicBezTo>
                    <a:pt x="8182" y="5554"/>
                    <a:pt x="7809" y="4995"/>
                    <a:pt x="7268" y="4640"/>
                  </a:cubicBezTo>
                  <a:cubicBezTo>
                    <a:pt x="7549" y="4539"/>
                    <a:pt x="7809" y="4387"/>
                    <a:pt x="8034" y="4190"/>
                  </a:cubicBezTo>
                  <a:cubicBezTo>
                    <a:pt x="8342" y="3925"/>
                    <a:pt x="8715" y="3798"/>
                    <a:pt x="9085" y="3798"/>
                  </a:cubicBezTo>
                  <a:cubicBezTo>
                    <a:pt x="9646" y="3798"/>
                    <a:pt x="10199" y="4090"/>
                    <a:pt x="10498" y="4631"/>
                  </a:cubicBezTo>
                  <a:cubicBezTo>
                    <a:pt x="10993" y="5527"/>
                    <a:pt x="10538" y="6651"/>
                    <a:pt x="9558" y="6951"/>
                  </a:cubicBezTo>
                  <a:cubicBezTo>
                    <a:pt x="9455" y="6983"/>
                    <a:pt x="9392" y="7086"/>
                    <a:pt x="9411" y="7192"/>
                  </a:cubicBezTo>
                  <a:cubicBezTo>
                    <a:pt x="9447" y="7401"/>
                    <a:pt x="9461" y="7614"/>
                    <a:pt x="9454" y="7827"/>
                  </a:cubicBezTo>
                  <a:cubicBezTo>
                    <a:pt x="9401" y="9254"/>
                    <a:pt x="8326" y="10435"/>
                    <a:pt x="6910" y="10619"/>
                  </a:cubicBezTo>
                  <a:cubicBezTo>
                    <a:pt x="6797" y="10635"/>
                    <a:pt x="6717" y="10733"/>
                    <a:pt x="6724" y="10845"/>
                  </a:cubicBezTo>
                  <a:cubicBezTo>
                    <a:pt x="6731" y="10957"/>
                    <a:pt x="6825" y="11044"/>
                    <a:pt x="6937" y="11044"/>
                  </a:cubicBezTo>
                  <a:cubicBezTo>
                    <a:pt x="6946" y="11044"/>
                    <a:pt x="6955" y="11044"/>
                    <a:pt x="6965" y="11043"/>
                  </a:cubicBezTo>
                  <a:cubicBezTo>
                    <a:pt x="8587" y="10831"/>
                    <a:pt x="9818" y="9478"/>
                    <a:pt x="9878" y="7843"/>
                  </a:cubicBezTo>
                  <a:cubicBezTo>
                    <a:pt x="9886" y="7661"/>
                    <a:pt x="9878" y="7478"/>
                    <a:pt x="9856" y="7296"/>
                  </a:cubicBezTo>
                  <a:cubicBezTo>
                    <a:pt x="10353" y="7092"/>
                    <a:pt x="10750" y="6701"/>
                    <a:pt x="10960" y="6207"/>
                  </a:cubicBezTo>
                  <a:cubicBezTo>
                    <a:pt x="11009" y="6212"/>
                    <a:pt x="11057" y="6215"/>
                    <a:pt x="11106" y="6215"/>
                  </a:cubicBezTo>
                  <a:cubicBezTo>
                    <a:pt x="11376" y="6215"/>
                    <a:pt x="11641" y="6130"/>
                    <a:pt x="11862" y="5970"/>
                  </a:cubicBezTo>
                  <a:cubicBezTo>
                    <a:pt x="11967" y="5895"/>
                    <a:pt x="12013" y="5764"/>
                    <a:pt x="11982" y="5639"/>
                  </a:cubicBezTo>
                  <a:lnTo>
                    <a:pt x="11982" y="5639"/>
                  </a:lnTo>
                  <a:cubicBezTo>
                    <a:pt x="12051" y="5471"/>
                    <a:pt x="12110" y="5243"/>
                    <a:pt x="12154" y="5070"/>
                  </a:cubicBezTo>
                  <a:cubicBezTo>
                    <a:pt x="12287" y="5097"/>
                    <a:pt x="12421" y="5111"/>
                    <a:pt x="12555" y="5111"/>
                  </a:cubicBezTo>
                  <a:cubicBezTo>
                    <a:pt x="13049" y="5111"/>
                    <a:pt x="13531" y="4928"/>
                    <a:pt x="13904" y="4589"/>
                  </a:cubicBezTo>
                  <a:cubicBezTo>
                    <a:pt x="14377" y="4158"/>
                    <a:pt x="14615" y="3528"/>
                    <a:pt x="14547" y="2892"/>
                  </a:cubicBezTo>
                  <a:cubicBezTo>
                    <a:pt x="14530" y="2738"/>
                    <a:pt x="14420" y="2609"/>
                    <a:pt x="14269" y="2568"/>
                  </a:cubicBezTo>
                  <a:cubicBezTo>
                    <a:pt x="14100" y="2523"/>
                    <a:pt x="13928" y="2502"/>
                    <a:pt x="13758" y="2502"/>
                  </a:cubicBezTo>
                  <a:cubicBezTo>
                    <a:pt x="13284" y="2502"/>
                    <a:pt x="12819" y="2670"/>
                    <a:pt x="12451" y="2985"/>
                  </a:cubicBezTo>
                  <a:cubicBezTo>
                    <a:pt x="12332" y="3087"/>
                    <a:pt x="12225" y="3204"/>
                    <a:pt x="12134" y="3332"/>
                  </a:cubicBezTo>
                  <a:cubicBezTo>
                    <a:pt x="12107" y="3237"/>
                    <a:pt x="12074" y="3144"/>
                    <a:pt x="12037" y="3051"/>
                  </a:cubicBezTo>
                  <a:cubicBezTo>
                    <a:pt x="12222" y="2410"/>
                    <a:pt x="12077" y="1717"/>
                    <a:pt x="11647" y="1207"/>
                  </a:cubicBezTo>
                  <a:cubicBezTo>
                    <a:pt x="11264" y="751"/>
                    <a:pt x="10701" y="491"/>
                    <a:pt x="10112" y="491"/>
                  </a:cubicBezTo>
                  <a:cubicBezTo>
                    <a:pt x="10041" y="491"/>
                    <a:pt x="9969" y="495"/>
                    <a:pt x="9897" y="503"/>
                  </a:cubicBezTo>
                  <a:cubicBezTo>
                    <a:pt x="9743" y="520"/>
                    <a:pt x="9614" y="630"/>
                    <a:pt x="9574" y="781"/>
                  </a:cubicBezTo>
                  <a:cubicBezTo>
                    <a:pt x="9237" y="2051"/>
                    <a:pt x="10196" y="3295"/>
                    <a:pt x="11509" y="3295"/>
                  </a:cubicBezTo>
                  <a:cubicBezTo>
                    <a:pt x="11511" y="3295"/>
                    <a:pt x="11513" y="3295"/>
                    <a:pt x="11515" y="3295"/>
                  </a:cubicBezTo>
                  <a:cubicBezTo>
                    <a:pt x="11566" y="3295"/>
                    <a:pt x="11619" y="3293"/>
                    <a:pt x="11671" y="3289"/>
                  </a:cubicBezTo>
                  <a:cubicBezTo>
                    <a:pt x="11750" y="3509"/>
                    <a:pt x="11803" y="3737"/>
                    <a:pt x="11829" y="3969"/>
                  </a:cubicBezTo>
                  <a:cubicBezTo>
                    <a:pt x="11753" y="4241"/>
                    <a:pt x="11727" y="4554"/>
                    <a:pt x="11771" y="4839"/>
                  </a:cubicBezTo>
                  <a:cubicBezTo>
                    <a:pt x="11752" y="4931"/>
                    <a:pt x="11728" y="5022"/>
                    <a:pt x="11701" y="5112"/>
                  </a:cubicBezTo>
                  <a:cubicBezTo>
                    <a:pt x="11556" y="4949"/>
                    <a:pt x="11374" y="4825"/>
                    <a:pt x="11168" y="4751"/>
                  </a:cubicBezTo>
                  <a:cubicBezTo>
                    <a:pt x="11113" y="4730"/>
                    <a:pt x="11056" y="4715"/>
                    <a:pt x="10999" y="4703"/>
                  </a:cubicBezTo>
                  <a:cubicBezTo>
                    <a:pt x="10766" y="4077"/>
                    <a:pt x="10242" y="3603"/>
                    <a:pt x="9595" y="3437"/>
                  </a:cubicBezTo>
                  <a:cubicBezTo>
                    <a:pt x="9427" y="3394"/>
                    <a:pt x="9257" y="3373"/>
                    <a:pt x="9089" y="3373"/>
                  </a:cubicBezTo>
                  <a:cubicBezTo>
                    <a:pt x="8605" y="3373"/>
                    <a:pt x="8130" y="3546"/>
                    <a:pt x="7756" y="3870"/>
                  </a:cubicBezTo>
                  <a:cubicBezTo>
                    <a:pt x="7688" y="3928"/>
                    <a:pt x="7616" y="3982"/>
                    <a:pt x="7541" y="4032"/>
                  </a:cubicBezTo>
                  <a:lnTo>
                    <a:pt x="6958" y="3232"/>
                  </a:lnTo>
                  <a:cubicBezTo>
                    <a:pt x="6916" y="3179"/>
                    <a:pt x="6854" y="3152"/>
                    <a:pt x="6792" y="3152"/>
                  </a:cubicBezTo>
                  <a:cubicBezTo>
                    <a:pt x="6748" y="3152"/>
                    <a:pt x="6704" y="3165"/>
                    <a:pt x="6665" y="3193"/>
                  </a:cubicBezTo>
                  <a:cubicBezTo>
                    <a:pt x="6573" y="3260"/>
                    <a:pt x="6551" y="3388"/>
                    <a:pt x="6614" y="3484"/>
                  </a:cubicBezTo>
                  <a:lnTo>
                    <a:pt x="7157" y="4229"/>
                  </a:lnTo>
                  <a:cubicBezTo>
                    <a:pt x="7007" y="4286"/>
                    <a:pt x="6849" y="4322"/>
                    <a:pt x="6689" y="4336"/>
                  </a:cubicBezTo>
                  <a:lnTo>
                    <a:pt x="5542" y="3782"/>
                  </a:lnTo>
                  <a:cubicBezTo>
                    <a:pt x="5539" y="3776"/>
                    <a:pt x="4179" y="1912"/>
                    <a:pt x="4179" y="1912"/>
                  </a:cubicBezTo>
                  <a:cubicBezTo>
                    <a:pt x="3919" y="1560"/>
                    <a:pt x="3902" y="1084"/>
                    <a:pt x="4137" y="715"/>
                  </a:cubicBezTo>
                  <a:lnTo>
                    <a:pt x="4301" y="455"/>
                  </a:lnTo>
                  <a:cubicBezTo>
                    <a:pt x="4313" y="437"/>
                    <a:pt x="4332" y="427"/>
                    <a:pt x="4352" y="427"/>
                  </a:cubicBezTo>
                  <a:cubicBezTo>
                    <a:pt x="4370" y="427"/>
                    <a:pt x="4389" y="435"/>
                    <a:pt x="4401" y="452"/>
                  </a:cubicBezTo>
                  <a:lnTo>
                    <a:pt x="6065" y="2731"/>
                  </a:lnTo>
                  <a:cubicBezTo>
                    <a:pt x="6106" y="2793"/>
                    <a:pt x="6173" y="2826"/>
                    <a:pt x="6242" y="2826"/>
                  </a:cubicBezTo>
                  <a:cubicBezTo>
                    <a:pt x="6286" y="2826"/>
                    <a:pt x="6330" y="2813"/>
                    <a:pt x="6368" y="2785"/>
                  </a:cubicBezTo>
                  <a:cubicBezTo>
                    <a:pt x="6466" y="2713"/>
                    <a:pt x="6485" y="2574"/>
                    <a:pt x="6408" y="2479"/>
                  </a:cubicBezTo>
                  <a:lnTo>
                    <a:pt x="4745" y="201"/>
                  </a:lnTo>
                  <a:cubicBezTo>
                    <a:pt x="4647" y="67"/>
                    <a:pt x="4499" y="1"/>
                    <a:pt x="43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5651050" y="2688200"/>
              <a:ext cx="10675" cy="14425"/>
            </a:xfrm>
            <a:custGeom>
              <a:rect b="b" l="l" r="r" t="t"/>
              <a:pathLst>
                <a:path extrusionOk="0" h="577" w="427">
                  <a:moveTo>
                    <a:pt x="213" y="1"/>
                  </a:moveTo>
                  <a:cubicBezTo>
                    <a:pt x="97" y="1"/>
                    <a:pt x="1" y="95"/>
                    <a:pt x="1" y="214"/>
                  </a:cubicBezTo>
                  <a:lnTo>
                    <a:pt x="1" y="364"/>
                  </a:lnTo>
                  <a:cubicBezTo>
                    <a:pt x="1" y="482"/>
                    <a:pt x="98" y="576"/>
                    <a:pt x="214" y="576"/>
                  </a:cubicBezTo>
                  <a:cubicBezTo>
                    <a:pt x="223" y="576"/>
                    <a:pt x="232" y="576"/>
                    <a:pt x="241" y="575"/>
                  </a:cubicBezTo>
                  <a:cubicBezTo>
                    <a:pt x="349" y="563"/>
                    <a:pt x="427" y="466"/>
                    <a:pt x="427" y="356"/>
                  </a:cubicBezTo>
                  <a:lnTo>
                    <a:pt x="427" y="223"/>
                  </a:lnTo>
                  <a:cubicBezTo>
                    <a:pt x="427" y="113"/>
                    <a:pt x="349" y="16"/>
                    <a:pt x="241" y="3"/>
                  </a:cubicBezTo>
                  <a:cubicBezTo>
                    <a:pt x="231" y="1"/>
                    <a:pt x="222"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4" name="Shape 104"/>
        <p:cNvGrpSpPr/>
        <p:nvPr/>
      </p:nvGrpSpPr>
      <p:grpSpPr>
        <a:xfrm>
          <a:off x="0" y="0"/>
          <a:ext cx="0" cy="0"/>
          <a:chOff x="0" y="0"/>
          <a:chExt cx="0" cy="0"/>
        </a:xfrm>
      </p:grpSpPr>
      <p:pic>
        <p:nvPicPr>
          <p:cNvPr id="105" name="Google Shape;105;p11"/>
          <p:cNvPicPr preferRelativeResize="0"/>
          <p:nvPr/>
        </p:nvPicPr>
        <p:blipFill>
          <a:blip r:embed="rId2">
            <a:alphaModFix/>
          </a:blip>
          <a:stretch>
            <a:fillRect/>
          </a:stretch>
        </p:blipFill>
        <p:spPr>
          <a:xfrm>
            <a:off x="0" y="8930"/>
            <a:ext cx="9144003" cy="5125642"/>
          </a:xfrm>
          <a:prstGeom prst="rect">
            <a:avLst/>
          </a:prstGeom>
          <a:noFill/>
          <a:ln>
            <a:noFill/>
          </a:ln>
        </p:spPr>
      </p:pic>
      <p:grpSp>
        <p:nvGrpSpPr>
          <p:cNvPr id="106" name="Google Shape;106;p11"/>
          <p:cNvGrpSpPr/>
          <p:nvPr/>
        </p:nvGrpSpPr>
        <p:grpSpPr>
          <a:xfrm>
            <a:off x="180775" y="142875"/>
            <a:ext cx="8782400" cy="4848300"/>
            <a:chOff x="180775" y="142875"/>
            <a:chExt cx="8782400" cy="4848300"/>
          </a:xfrm>
        </p:grpSpPr>
        <p:sp>
          <p:nvSpPr>
            <p:cNvPr id="107" name="Google Shape;107;p11"/>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 name="Google Shape;108;p11"/>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cxnSp>
          <p:nvCxnSpPr>
            <p:cNvPr id="109" name="Google Shape;109;p11"/>
            <p:cNvCxnSpPr/>
            <p:nvPr/>
          </p:nvCxnSpPr>
          <p:spPr>
            <a:xfrm>
              <a:off x="180975" y="539500"/>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110" name="Google Shape;110;p11"/>
          <p:cNvSpPr txBox="1"/>
          <p:nvPr>
            <p:ph hasCustomPrompt="1" type="title"/>
          </p:nvPr>
        </p:nvSpPr>
        <p:spPr>
          <a:xfrm>
            <a:off x="1265492" y="1619250"/>
            <a:ext cx="5497200" cy="1450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9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11" name="Google Shape;111;p11"/>
          <p:cNvSpPr txBox="1"/>
          <p:nvPr>
            <p:ph idx="1" type="body"/>
          </p:nvPr>
        </p:nvSpPr>
        <p:spPr>
          <a:xfrm>
            <a:off x="1265500" y="3069750"/>
            <a:ext cx="5497200" cy="4959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indent="-342900" lvl="0" marL="457200" algn="ctr">
              <a:lnSpc>
                <a:spcPct val="100000"/>
              </a:lnSpc>
              <a:spcBef>
                <a:spcPts val="0"/>
              </a:spcBef>
              <a:spcAft>
                <a:spcPts val="0"/>
              </a:spcAft>
              <a:buSzPts val="1800"/>
              <a:buChar char="●"/>
              <a:defRPr sz="1700">
                <a:latin typeface="Anaheim"/>
                <a:ea typeface="Anaheim"/>
                <a:cs typeface="Anaheim"/>
                <a:sym typeface="Anaheim"/>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2" name="Shape 11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13" name="Shape 113"/>
        <p:cNvGrpSpPr/>
        <p:nvPr/>
      </p:nvGrpSpPr>
      <p:grpSpPr>
        <a:xfrm>
          <a:off x="0" y="0"/>
          <a:ext cx="0" cy="0"/>
          <a:chOff x="0" y="0"/>
          <a:chExt cx="0" cy="0"/>
        </a:xfrm>
      </p:grpSpPr>
      <p:pic>
        <p:nvPicPr>
          <p:cNvPr id="114" name="Google Shape;114;p13"/>
          <p:cNvPicPr preferRelativeResize="0"/>
          <p:nvPr/>
        </p:nvPicPr>
        <p:blipFill>
          <a:blip r:embed="rId2">
            <a:alphaModFix/>
          </a:blip>
          <a:stretch>
            <a:fillRect/>
          </a:stretch>
        </p:blipFill>
        <p:spPr>
          <a:xfrm>
            <a:off x="0" y="8930"/>
            <a:ext cx="9144003" cy="5125642"/>
          </a:xfrm>
          <a:prstGeom prst="rect">
            <a:avLst/>
          </a:prstGeom>
          <a:noFill/>
          <a:ln>
            <a:noFill/>
          </a:ln>
        </p:spPr>
      </p:pic>
      <p:grpSp>
        <p:nvGrpSpPr>
          <p:cNvPr id="115" name="Google Shape;115;p13"/>
          <p:cNvGrpSpPr/>
          <p:nvPr/>
        </p:nvGrpSpPr>
        <p:grpSpPr>
          <a:xfrm>
            <a:off x="180775" y="142875"/>
            <a:ext cx="8782400" cy="4848300"/>
            <a:chOff x="180775" y="142875"/>
            <a:chExt cx="8782400" cy="4848300"/>
          </a:xfrm>
        </p:grpSpPr>
        <p:sp>
          <p:nvSpPr>
            <p:cNvPr id="116" name="Google Shape;116;p13"/>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 name="Google Shape;117;p13"/>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118" name="Google Shape;118;p13"/>
          <p:cNvSpPr txBox="1"/>
          <p:nvPr>
            <p:ph type="title"/>
          </p:nvPr>
        </p:nvSpPr>
        <p:spPr>
          <a:xfrm>
            <a:off x="713225" y="445025"/>
            <a:ext cx="7717500" cy="5727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lgn="ctr">
              <a:spcBef>
                <a:spcPts val="0"/>
              </a:spcBef>
              <a:spcAft>
                <a:spcPts val="0"/>
              </a:spcAft>
              <a:buSzPts val="3000"/>
              <a:buNone/>
              <a:defRPr>
                <a:solidFill>
                  <a:schemeClr val="accent2"/>
                </a:solidFill>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19" name="Google Shape;119;p13"/>
          <p:cNvSpPr txBox="1"/>
          <p:nvPr>
            <p:ph idx="1" type="subTitle"/>
          </p:nvPr>
        </p:nvSpPr>
        <p:spPr>
          <a:xfrm>
            <a:off x="1825078" y="1542000"/>
            <a:ext cx="2048400" cy="6219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20" name="Google Shape;120;p13"/>
          <p:cNvSpPr txBox="1"/>
          <p:nvPr>
            <p:ph idx="2" type="subTitle"/>
          </p:nvPr>
        </p:nvSpPr>
        <p:spPr>
          <a:xfrm>
            <a:off x="1825078" y="2162337"/>
            <a:ext cx="2048400" cy="6204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1" name="Google Shape;121;p13"/>
          <p:cNvSpPr txBox="1"/>
          <p:nvPr>
            <p:ph hasCustomPrompt="1" idx="3" type="title"/>
          </p:nvPr>
        </p:nvSpPr>
        <p:spPr>
          <a:xfrm>
            <a:off x="1100469" y="1542000"/>
            <a:ext cx="723900" cy="6219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accen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
        <p:nvSpPr>
          <p:cNvPr id="122" name="Google Shape;122;p13"/>
          <p:cNvSpPr txBox="1"/>
          <p:nvPr>
            <p:ph idx="4" type="subTitle"/>
          </p:nvPr>
        </p:nvSpPr>
        <p:spPr>
          <a:xfrm>
            <a:off x="5996481" y="1541175"/>
            <a:ext cx="2045700" cy="6219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23" name="Google Shape;123;p13"/>
          <p:cNvSpPr txBox="1"/>
          <p:nvPr>
            <p:ph idx="5" type="subTitle"/>
          </p:nvPr>
        </p:nvSpPr>
        <p:spPr>
          <a:xfrm>
            <a:off x="5996631" y="2162337"/>
            <a:ext cx="2045400" cy="6204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4" name="Google Shape;124;p13"/>
          <p:cNvSpPr txBox="1"/>
          <p:nvPr>
            <p:ph hasCustomPrompt="1" idx="6" type="title"/>
          </p:nvPr>
        </p:nvSpPr>
        <p:spPr>
          <a:xfrm>
            <a:off x="5273333" y="1541175"/>
            <a:ext cx="723900" cy="6219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accen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
        <p:nvSpPr>
          <p:cNvPr id="125" name="Google Shape;125;p13"/>
          <p:cNvSpPr txBox="1"/>
          <p:nvPr>
            <p:ph idx="7" type="subTitle"/>
          </p:nvPr>
        </p:nvSpPr>
        <p:spPr>
          <a:xfrm>
            <a:off x="1825078" y="3096650"/>
            <a:ext cx="2048400" cy="6219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26" name="Google Shape;126;p13"/>
          <p:cNvSpPr txBox="1"/>
          <p:nvPr>
            <p:ph idx="8" type="subTitle"/>
          </p:nvPr>
        </p:nvSpPr>
        <p:spPr>
          <a:xfrm>
            <a:off x="1825078" y="3716175"/>
            <a:ext cx="2048400" cy="6204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7" name="Google Shape;127;p13"/>
          <p:cNvSpPr txBox="1"/>
          <p:nvPr>
            <p:ph hasCustomPrompt="1" idx="9" type="title"/>
          </p:nvPr>
        </p:nvSpPr>
        <p:spPr>
          <a:xfrm>
            <a:off x="1100469" y="3096650"/>
            <a:ext cx="723900" cy="6219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accen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
        <p:nvSpPr>
          <p:cNvPr id="128" name="Google Shape;128;p13"/>
          <p:cNvSpPr txBox="1"/>
          <p:nvPr>
            <p:ph idx="13" type="subTitle"/>
          </p:nvPr>
        </p:nvSpPr>
        <p:spPr>
          <a:xfrm>
            <a:off x="5995281" y="3096650"/>
            <a:ext cx="2048100" cy="6219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29" name="Google Shape;129;p13"/>
          <p:cNvSpPr txBox="1"/>
          <p:nvPr>
            <p:ph idx="14" type="subTitle"/>
          </p:nvPr>
        </p:nvSpPr>
        <p:spPr>
          <a:xfrm>
            <a:off x="5995131" y="3720946"/>
            <a:ext cx="2048400" cy="6204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0" name="Google Shape;130;p13"/>
          <p:cNvSpPr txBox="1"/>
          <p:nvPr>
            <p:ph hasCustomPrompt="1" idx="15" type="title"/>
          </p:nvPr>
        </p:nvSpPr>
        <p:spPr>
          <a:xfrm>
            <a:off x="5273333" y="3096650"/>
            <a:ext cx="723900" cy="6219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accen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5">
    <p:spTree>
      <p:nvGrpSpPr>
        <p:cNvPr id="131" name="Shape 131"/>
        <p:cNvGrpSpPr/>
        <p:nvPr/>
      </p:nvGrpSpPr>
      <p:grpSpPr>
        <a:xfrm>
          <a:off x="0" y="0"/>
          <a:ext cx="0" cy="0"/>
          <a:chOff x="0" y="0"/>
          <a:chExt cx="0" cy="0"/>
        </a:xfrm>
      </p:grpSpPr>
      <p:pic>
        <p:nvPicPr>
          <p:cNvPr id="132" name="Google Shape;132;p14"/>
          <p:cNvPicPr preferRelativeResize="0"/>
          <p:nvPr/>
        </p:nvPicPr>
        <p:blipFill>
          <a:blip r:embed="rId2">
            <a:alphaModFix/>
          </a:blip>
          <a:stretch>
            <a:fillRect/>
          </a:stretch>
        </p:blipFill>
        <p:spPr>
          <a:xfrm>
            <a:off x="0" y="8930"/>
            <a:ext cx="9144003" cy="5125642"/>
          </a:xfrm>
          <a:prstGeom prst="rect">
            <a:avLst/>
          </a:prstGeom>
          <a:noFill/>
          <a:ln>
            <a:noFill/>
          </a:ln>
        </p:spPr>
      </p:pic>
      <p:grpSp>
        <p:nvGrpSpPr>
          <p:cNvPr id="133" name="Google Shape;133;p14"/>
          <p:cNvGrpSpPr/>
          <p:nvPr/>
        </p:nvGrpSpPr>
        <p:grpSpPr>
          <a:xfrm>
            <a:off x="180775" y="142875"/>
            <a:ext cx="8782400" cy="4848300"/>
            <a:chOff x="180775" y="142875"/>
            <a:chExt cx="8782400" cy="4848300"/>
          </a:xfrm>
        </p:grpSpPr>
        <p:sp>
          <p:nvSpPr>
            <p:cNvPr id="134" name="Google Shape;134;p14"/>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5" name="Google Shape;135;p14"/>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136" name="Google Shape;136;p14"/>
          <p:cNvSpPr txBox="1"/>
          <p:nvPr>
            <p:ph type="title"/>
          </p:nvPr>
        </p:nvSpPr>
        <p:spPr>
          <a:xfrm>
            <a:off x="713225" y="445025"/>
            <a:ext cx="7717500" cy="5727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accent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7" name="Google Shape;137;p14"/>
          <p:cNvSpPr txBox="1"/>
          <p:nvPr>
            <p:ph idx="1" type="subTitle"/>
          </p:nvPr>
        </p:nvSpPr>
        <p:spPr>
          <a:xfrm>
            <a:off x="1224613" y="1503358"/>
            <a:ext cx="2076600" cy="5217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38" name="Google Shape;138;p14"/>
          <p:cNvSpPr txBox="1"/>
          <p:nvPr>
            <p:ph idx="2" type="subTitle"/>
          </p:nvPr>
        </p:nvSpPr>
        <p:spPr>
          <a:xfrm>
            <a:off x="1224625" y="2023986"/>
            <a:ext cx="2972400" cy="8640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9" name="Google Shape;139;p14"/>
          <p:cNvSpPr txBox="1"/>
          <p:nvPr>
            <p:ph idx="3" type="subTitle"/>
          </p:nvPr>
        </p:nvSpPr>
        <p:spPr>
          <a:xfrm>
            <a:off x="4946975" y="2955861"/>
            <a:ext cx="2076300" cy="5217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40" name="Google Shape;140;p14"/>
          <p:cNvSpPr txBox="1"/>
          <p:nvPr>
            <p:ph idx="4" type="subTitle"/>
          </p:nvPr>
        </p:nvSpPr>
        <p:spPr>
          <a:xfrm>
            <a:off x="4946975" y="3475261"/>
            <a:ext cx="2972400" cy="8640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5_1">
    <p:spTree>
      <p:nvGrpSpPr>
        <p:cNvPr id="141" name="Shape 141"/>
        <p:cNvGrpSpPr/>
        <p:nvPr/>
      </p:nvGrpSpPr>
      <p:grpSpPr>
        <a:xfrm>
          <a:off x="0" y="0"/>
          <a:ext cx="0" cy="0"/>
          <a:chOff x="0" y="0"/>
          <a:chExt cx="0" cy="0"/>
        </a:xfrm>
      </p:grpSpPr>
      <p:pic>
        <p:nvPicPr>
          <p:cNvPr id="142" name="Google Shape;142;p15"/>
          <p:cNvPicPr preferRelativeResize="0"/>
          <p:nvPr/>
        </p:nvPicPr>
        <p:blipFill>
          <a:blip r:embed="rId2">
            <a:alphaModFix/>
          </a:blip>
          <a:stretch>
            <a:fillRect/>
          </a:stretch>
        </p:blipFill>
        <p:spPr>
          <a:xfrm>
            <a:off x="0" y="8930"/>
            <a:ext cx="9144003" cy="5125642"/>
          </a:xfrm>
          <a:prstGeom prst="rect">
            <a:avLst/>
          </a:prstGeom>
          <a:noFill/>
          <a:ln>
            <a:noFill/>
          </a:ln>
        </p:spPr>
      </p:pic>
      <p:grpSp>
        <p:nvGrpSpPr>
          <p:cNvPr id="143" name="Google Shape;143;p15"/>
          <p:cNvGrpSpPr/>
          <p:nvPr/>
        </p:nvGrpSpPr>
        <p:grpSpPr>
          <a:xfrm>
            <a:off x="180775" y="142875"/>
            <a:ext cx="8782400" cy="4848300"/>
            <a:chOff x="180775" y="142875"/>
            <a:chExt cx="8782400" cy="4848300"/>
          </a:xfrm>
        </p:grpSpPr>
        <p:sp>
          <p:nvSpPr>
            <p:cNvPr id="144" name="Google Shape;144;p15"/>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5" name="Google Shape;145;p15"/>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146" name="Google Shape;146;p15"/>
          <p:cNvSpPr txBox="1"/>
          <p:nvPr>
            <p:ph type="title"/>
          </p:nvPr>
        </p:nvSpPr>
        <p:spPr>
          <a:xfrm>
            <a:off x="713225" y="445025"/>
            <a:ext cx="7717500" cy="5727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accent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7" name="Google Shape;147;p15"/>
          <p:cNvSpPr txBox="1"/>
          <p:nvPr>
            <p:ph idx="1" type="subTitle"/>
          </p:nvPr>
        </p:nvSpPr>
        <p:spPr>
          <a:xfrm>
            <a:off x="1073225" y="2659738"/>
            <a:ext cx="1828800" cy="4206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48" name="Google Shape;148;p15"/>
          <p:cNvSpPr txBox="1"/>
          <p:nvPr>
            <p:ph idx="2" type="subTitle"/>
          </p:nvPr>
        </p:nvSpPr>
        <p:spPr>
          <a:xfrm>
            <a:off x="1073225" y="3080963"/>
            <a:ext cx="1828800" cy="11115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9" name="Google Shape;149;p15"/>
          <p:cNvSpPr txBox="1"/>
          <p:nvPr>
            <p:ph idx="3" type="subTitle"/>
          </p:nvPr>
        </p:nvSpPr>
        <p:spPr>
          <a:xfrm>
            <a:off x="6241975" y="2659738"/>
            <a:ext cx="1828800" cy="4206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50" name="Google Shape;150;p15"/>
          <p:cNvSpPr txBox="1"/>
          <p:nvPr>
            <p:ph idx="4" type="subTitle"/>
          </p:nvPr>
        </p:nvSpPr>
        <p:spPr>
          <a:xfrm>
            <a:off x="6241975" y="3080963"/>
            <a:ext cx="1828800" cy="11115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5_1_1">
    <p:spTree>
      <p:nvGrpSpPr>
        <p:cNvPr id="151" name="Shape 151"/>
        <p:cNvGrpSpPr/>
        <p:nvPr/>
      </p:nvGrpSpPr>
      <p:grpSpPr>
        <a:xfrm>
          <a:off x="0" y="0"/>
          <a:ext cx="0" cy="0"/>
          <a:chOff x="0" y="0"/>
          <a:chExt cx="0" cy="0"/>
        </a:xfrm>
      </p:grpSpPr>
      <p:pic>
        <p:nvPicPr>
          <p:cNvPr id="152" name="Google Shape;152;p16"/>
          <p:cNvPicPr preferRelativeResize="0"/>
          <p:nvPr/>
        </p:nvPicPr>
        <p:blipFill>
          <a:blip r:embed="rId2">
            <a:alphaModFix/>
          </a:blip>
          <a:stretch>
            <a:fillRect/>
          </a:stretch>
        </p:blipFill>
        <p:spPr>
          <a:xfrm>
            <a:off x="0" y="8930"/>
            <a:ext cx="9144003" cy="5125642"/>
          </a:xfrm>
          <a:prstGeom prst="rect">
            <a:avLst/>
          </a:prstGeom>
          <a:noFill/>
          <a:ln>
            <a:noFill/>
          </a:ln>
        </p:spPr>
      </p:pic>
      <p:grpSp>
        <p:nvGrpSpPr>
          <p:cNvPr id="153" name="Google Shape;153;p16"/>
          <p:cNvGrpSpPr/>
          <p:nvPr/>
        </p:nvGrpSpPr>
        <p:grpSpPr>
          <a:xfrm>
            <a:off x="180775" y="142875"/>
            <a:ext cx="8782400" cy="4848300"/>
            <a:chOff x="180775" y="142875"/>
            <a:chExt cx="8782400" cy="4848300"/>
          </a:xfrm>
        </p:grpSpPr>
        <p:sp>
          <p:nvSpPr>
            <p:cNvPr id="154" name="Google Shape;154;p16"/>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 name="Google Shape;155;p16"/>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156" name="Google Shape;156;p16"/>
          <p:cNvSpPr txBox="1"/>
          <p:nvPr>
            <p:ph type="title"/>
          </p:nvPr>
        </p:nvSpPr>
        <p:spPr>
          <a:xfrm>
            <a:off x="713225" y="445025"/>
            <a:ext cx="7717500" cy="5727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accent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7" name="Google Shape;157;p16"/>
          <p:cNvSpPr txBox="1"/>
          <p:nvPr>
            <p:ph idx="1" type="subTitle"/>
          </p:nvPr>
        </p:nvSpPr>
        <p:spPr>
          <a:xfrm>
            <a:off x="713225" y="1246575"/>
            <a:ext cx="3858600" cy="33543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Char char="■"/>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58" name="Google Shape;158;p16"/>
          <p:cNvSpPr txBox="1"/>
          <p:nvPr>
            <p:ph idx="2" type="subTitle"/>
          </p:nvPr>
        </p:nvSpPr>
        <p:spPr>
          <a:xfrm>
            <a:off x="4572000" y="1246575"/>
            <a:ext cx="3858600" cy="33543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Char char="■"/>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159" name="Shape 159"/>
        <p:cNvGrpSpPr/>
        <p:nvPr/>
      </p:nvGrpSpPr>
      <p:grpSpPr>
        <a:xfrm>
          <a:off x="0" y="0"/>
          <a:ext cx="0" cy="0"/>
          <a:chOff x="0" y="0"/>
          <a:chExt cx="0" cy="0"/>
        </a:xfrm>
      </p:grpSpPr>
      <p:pic>
        <p:nvPicPr>
          <p:cNvPr id="160" name="Google Shape;160;p17"/>
          <p:cNvPicPr preferRelativeResize="0"/>
          <p:nvPr/>
        </p:nvPicPr>
        <p:blipFill>
          <a:blip r:embed="rId2">
            <a:alphaModFix/>
          </a:blip>
          <a:stretch>
            <a:fillRect/>
          </a:stretch>
        </p:blipFill>
        <p:spPr>
          <a:xfrm>
            <a:off x="0" y="8930"/>
            <a:ext cx="9144003" cy="5125642"/>
          </a:xfrm>
          <a:prstGeom prst="rect">
            <a:avLst/>
          </a:prstGeom>
          <a:noFill/>
          <a:ln>
            <a:noFill/>
          </a:ln>
        </p:spPr>
      </p:pic>
      <p:sp>
        <p:nvSpPr>
          <p:cNvPr id="161" name="Google Shape;161;p17"/>
          <p:cNvSpPr txBox="1"/>
          <p:nvPr>
            <p:ph type="title"/>
          </p:nvPr>
        </p:nvSpPr>
        <p:spPr>
          <a:xfrm>
            <a:off x="713225" y="445025"/>
            <a:ext cx="77175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lgn="ctr">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62" name="Google Shape;162;p17"/>
          <p:cNvGrpSpPr/>
          <p:nvPr/>
        </p:nvGrpSpPr>
        <p:grpSpPr>
          <a:xfrm>
            <a:off x="180775" y="142875"/>
            <a:ext cx="8782400" cy="4848300"/>
            <a:chOff x="180775" y="142875"/>
            <a:chExt cx="8782400" cy="4848300"/>
          </a:xfrm>
        </p:grpSpPr>
        <p:sp>
          <p:nvSpPr>
            <p:cNvPr id="163" name="Google Shape;163;p17"/>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4" name="Google Shape;164;p17"/>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165" name="Google Shape;165;p17"/>
          <p:cNvSpPr txBox="1"/>
          <p:nvPr>
            <p:ph idx="1" type="subTitle"/>
          </p:nvPr>
        </p:nvSpPr>
        <p:spPr>
          <a:xfrm>
            <a:off x="1194599" y="2981325"/>
            <a:ext cx="2048400" cy="420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66" name="Google Shape;166;p17"/>
          <p:cNvSpPr txBox="1"/>
          <p:nvPr>
            <p:ph idx="2" type="subTitle"/>
          </p:nvPr>
        </p:nvSpPr>
        <p:spPr>
          <a:xfrm>
            <a:off x="1194599" y="3400660"/>
            <a:ext cx="2048400" cy="8880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7" name="Google Shape;167;p17"/>
          <p:cNvSpPr txBox="1"/>
          <p:nvPr>
            <p:ph idx="3" type="subTitle"/>
          </p:nvPr>
        </p:nvSpPr>
        <p:spPr>
          <a:xfrm>
            <a:off x="3547800" y="2981325"/>
            <a:ext cx="2048400" cy="420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68" name="Google Shape;168;p17"/>
          <p:cNvSpPr txBox="1"/>
          <p:nvPr>
            <p:ph idx="4" type="subTitle"/>
          </p:nvPr>
        </p:nvSpPr>
        <p:spPr>
          <a:xfrm>
            <a:off x="3547800" y="3400660"/>
            <a:ext cx="2048400" cy="8880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9" name="Google Shape;169;p17"/>
          <p:cNvSpPr txBox="1"/>
          <p:nvPr>
            <p:ph idx="5" type="subTitle"/>
          </p:nvPr>
        </p:nvSpPr>
        <p:spPr>
          <a:xfrm>
            <a:off x="5901151" y="2981325"/>
            <a:ext cx="2048100" cy="420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70" name="Google Shape;170;p17"/>
          <p:cNvSpPr txBox="1"/>
          <p:nvPr>
            <p:ph idx="6" type="subTitle"/>
          </p:nvPr>
        </p:nvSpPr>
        <p:spPr>
          <a:xfrm>
            <a:off x="5901001" y="3400660"/>
            <a:ext cx="2048400" cy="8880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_2">
    <p:spTree>
      <p:nvGrpSpPr>
        <p:cNvPr id="171" name="Shape 171"/>
        <p:cNvGrpSpPr/>
        <p:nvPr/>
      </p:nvGrpSpPr>
      <p:grpSpPr>
        <a:xfrm>
          <a:off x="0" y="0"/>
          <a:ext cx="0" cy="0"/>
          <a:chOff x="0" y="0"/>
          <a:chExt cx="0" cy="0"/>
        </a:xfrm>
      </p:grpSpPr>
      <p:pic>
        <p:nvPicPr>
          <p:cNvPr id="172" name="Google Shape;172;p18"/>
          <p:cNvPicPr preferRelativeResize="0"/>
          <p:nvPr/>
        </p:nvPicPr>
        <p:blipFill>
          <a:blip r:embed="rId2">
            <a:alphaModFix/>
          </a:blip>
          <a:stretch>
            <a:fillRect/>
          </a:stretch>
        </p:blipFill>
        <p:spPr>
          <a:xfrm>
            <a:off x="0" y="8930"/>
            <a:ext cx="9144003" cy="5125642"/>
          </a:xfrm>
          <a:prstGeom prst="rect">
            <a:avLst/>
          </a:prstGeom>
          <a:noFill/>
          <a:ln>
            <a:noFill/>
          </a:ln>
        </p:spPr>
      </p:pic>
      <p:sp>
        <p:nvSpPr>
          <p:cNvPr id="173" name="Google Shape;173;p1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74" name="Google Shape;174;p18"/>
          <p:cNvGrpSpPr/>
          <p:nvPr/>
        </p:nvGrpSpPr>
        <p:grpSpPr>
          <a:xfrm>
            <a:off x="180775" y="142875"/>
            <a:ext cx="8782400" cy="4848300"/>
            <a:chOff x="180775" y="142875"/>
            <a:chExt cx="8782400" cy="4848300"/>
          </a:xfrm>
        </p:grpSpPr>
        <p:sp>
          <p:nvSpPr>
            <p:cNvPr id="175" name="Google Shape;175;p18"/>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6" name="Google Shape;176;p18"/>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177" name="Google Shape;177;p18"/>
          <p:cNvSpPr txBox="1"/>
          <p:nvPr>
            <p:ph idx="1" type="subTitle"/>
          </p:nvPr>
        </p:nvSpPr>
        <p:spPr>
          <a:xfrm>
            <a:off x="5461117" y="1310962"/>
            <a:ext cx="2701200" cy="3897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78" name="Google Shape;178;p18"/>
          <p:cNvSpPr txBox="1"/>
          <p:nvPr>
            <p:ph idx="2" type="subTitle"/>
          </p:nvPr>
        </p:nvSpPr>
        <p:spPr>
          <a:xfrm>
            <a:off x="5461125" y="1701912"/>
            <a:ext cx="2701200" cy="6180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9" name="Google Shape;179;p18"/>
          <p:cNvSpPr txBox="1"/>
          <p:nvPr>
            <p:ph idx="3" type="subTitle"/>
          </p:nvPr>
        </p:nvSpPr>
        <p:spPr>
          <a:xfrm>
            <a:off x="5461117" y="3517916"/>
            <a:ext cx="2701200" cy="3933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80" name="Google Shape;180;p18"/>
          <p:cNvSpPr txBox="1"/>
          <p:nvPr>
            <p:ph idx="4" type="subTitle"/>
          </p:nvPr>
        </p:nvSpPr>
        <p:spPr>
          <a:xfrm>
            <a:off x="5461125" y="3911937"/>
            <a:ext cx="2701200" cy="6180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1" name="Google Shape;181;p18"/>
          <p:cNvSpPr txBox="1"/>
          <p:nvPr>
            <p:ph idx="5" type="subTitle"/>
          </p:nvPr>
        </p:nvSpPr>
        <p:spPr>
          <a:xfrm>
            <a:off x="5461267" y="2412639"/>
            <a:ext cx="2700900" cy="3933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82" name="Google Shape;182;p18"/>
          <p:cNvSpPr txBox="1"/>
          <p:nvPr>
            <p:ph idx="6" type="subTitle"/>
          </p:nvPr>
        </p:nvSpPr>
        <p:spPr>
          <a:xfrm>
            <a:off x="5461125" y="2806924"/>
            <a:ext cx="2701200" cy="6180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1_2_1">
    <p:spTree>
      <p:nvGrpSpPr>
        <p:cNvPr id="183" name="Shape 183"/>
        <p:cNvGrpSpPr/>
        <p:nvPr/>
      </p:nvGrpSpPr>
      <p:grpSpPr>
        <a:xfrm>
          <a:off x="0" y="0"/>
          <a:ext cx="0" cy="0"/>
          <a:chOff x="0" y="0"/>
          <a:chExt cx="0" cy="0"/>
        </a:xfrm>
      </p:grpSpPr>
      <p:pic>
        <p:nvPicPr>
          <p:cNvPr id="184" name="Google Shape;184;p19"/>
          <p:cNvPicPr preferRelativeResize="0"/>
          <p:nvPr/>
        </p:nvPicPr>
        <p:blipFill>
          <a:blip r:embed="rId2">
            <a:alphaModFix/>
          </a:blip>
          <a:stretch>
            <a:fillRect/>
          </a:stretch>
        </p:blipFill>
        <p:spPr>
          <a:xfrm>
            <a:off x="0" y="8930"/>
            <a:ext cx="9144003" cy="5125642"/>
          </a:xfrm>
          <a:prstGeom prst="rect">
            <a:avLst/>
          </a:prstGeom>
          <a:noFill/>
          <a:ln>
            <a:noFill/>
          </a:ln>
        </p:spPr>
      </p:pic>
      <p:sp>
        <p:nvSpPr>
          <p:cNvPr id="185" name="Google Shape;185;p1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86" name="Google Shape;186;p19"/>
          <p:cNvGrpSpPr/>
          <p:nvPr/>
        </p:nvGrpSpPr>
        <p:grpSpPr>
          <a:xfrm>
            <a:off x="180775" y="142875"/>
            <a:ext cx="8782400" cy="4848300"/>
            <a:chOff x="180775" y="142875"/>
            <a:chExt cx="8782400" cy="4848300"/>
          </a:xfrm>
        </p:grpSpPr>
        <p:sp>
          <p:nvSpPr>
            <p:cNvPr id="187" name="Google Shape;187;p19"/>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8" name="Google Shape;188;p19"/>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189" name="Google Shape;189;p19"/>
          <p:cNvSpPr txBox="1"/>
          <p:nvPr>
            <p:ph idx="1" type="subTitle"/>
          </p:nvPr>
        </p:nvSpPr>
        <p:spPr>
          <a:xfrm>
            <a:off x="713225" y="2495550"/>
            <a:ext cx="2229600" cy="422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90" name="Google Shape;190;p19"/>
          <p:cNvSpPr txBox="1"/>
          <p:nvPr>
            <p:ph idx="2" type="subTitle"/>
          </p:nvPr>
        </p:nvSpPr>
        <p:spPr>
          <a:xfrm>
            <a:off x="713225" y="2917651"/>
            <a:ext cx="2229600" cy="13155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1" name="Google Shape;191;p19"/>
          <p:cNvSpPr txBox="1"/>
          <p:nvPr>
            <p:ph idx="3" type="subTitle"/>
          </p:nvPr>
        </p:nvSpPr>
        <p:spPr>
          <a:xfrm>
            <a:off x="3457200" y="2495551"/>
            <a:ext cx="2229600" cy="422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92" name="Google Shape;192;p19"/>
          <p:cNvSpPr txBox="1"/>
          <p:nvPr>
            <p:ph idx="4" type="subTitle"/>
          </p:nvPr>
        </p:nvSpPr>
        <p:spPr>
          <a:xfrm>
            <a:off x="3457125" y="2917650"/>
            <a:ext cx="2229600" cy="13155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3" name="Google Shape;193;p19"/>
          <p:cNvSpPr txBox="1"/>
          <p:nvPr>
            <p:ph idx="5" type="subTitle"/>
          </p:nvPr>
        </p:nvSpPr>
        <p:spPr>
          <a:xfrm>
            <a:off x="6201174" y="2495551"/>
            <a:ext cx="2229300" cy="422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94" name="Google Shape;194;p19"/>
          <p:cNvSpPr txBox="1"/>
          <p:nvPr>
            <p:ph idx="6" type="subTitle"/>
          </p:nvPr>
        </p:nvSpPr>
        <p:spPr>
          <a:xfrm>
            <a:off x="6201025" y="2917655"/>
            <a:ext cx="2229600" cy="13155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1_2_1_1">
    <p:spTree>
      <p:nvGrpSpPr>
        <p:cNvPr id="195" name="Shape 195"/>
        <p:cNvGrpSpPr/>
        <p:nvPr/>
      </p:nvGrpSpPr>
      <p:grpSpPr>
        <a:xfrm>
          <a:off x="0" y="0"/>
          <a:ext cx="0" cy="0"/>
          <a:chOff x="0" y="0"/>
          <a:chExt cx="0" cy="0"/>
        </a:xfrm>
      </p:grpSpPr>
      <p:pic>
        <p:nvPicPr>
          <p:cNvPr id="196" name="Google Shape;196;p20"/>
          <p:cNvPicPr preferRelativeResize="0"/>
          <p:nvPr/>
        </p:nvPicPr>
        <p:blipFill>
          <a:blip r:embed="rId2">
            <a:alphaModFix/>
          </a:blip>
          <a:stretch>
            <a:fillRect/>
          </a:stretch>
        </p:blipFill>
        <p:spPr>
          <a:xfrm>
            <a:off x="0" y="8930"/>
            <a:ext cx="9144003" cy="5125642"/>
          </a:xfrm>
          <a:prstGeom prst="rect">
            <a:avLst/>
          </a:prstGeom>
          <a:noFill/>
          <a:ln>
            <a:noFill/>
          </a:ln>
        </p:spPr>
      </p:pic>
      <p:sp>
        <p:nvSpPr>
          <p:cNvPr id="197" name="Google Shape;197;p2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98" name="Google Shape;198;p20"/>
          <p:cNvGrpSpPr/>
          <p:nvPr/>
        </p:nvGrpSpPr>
        <p:grpSpPr>
          <a:xfrm>
            <a:off x="180775" y="142875"/>
            <a:ext cx="8782400" cy="4848300"/>
            <a:chOff x="180775" y="142875"/>
            <a:chExt cx="8782400" cy="4848300"/>
          </a:xfrm>
        </p:grpSpPr>
        <p:sp>
          <p:nvSpPr>
            <p:cNvPr id="199" name="Google Shape;199;p20"/>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0" name="Google Shape;200;p20"/>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201" name="Google Shape;201;p20"/>
          <p:cNvSpPr txBox="1"/>
          <p:nvPr>
            <p:ph idx="1" type="subTitle"/>
          </p:nvPr>
        </p:nvSpPr>
        <p:spPr>
          <a:xfrm>
            <a:off x="2513252" y="1239821"/>
            <a:ext cx="2127000" cy="382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02" name="Google Shape;202;p20"/>
          <p:cNvSpPr txBox="1"/>
          <p:nvPr>
            <p:ph idx="2" type="subTitle"/>
          </p:nvPr>
        </p:nvSpPr>
        <p:spPr>
          <a:xfrm>
            <a:off x="2513252" y="1623063"/>
            <a:ext cx="4766700" cy="6492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3" name="Google Shape;203;p20"/>
          <p:cNvSpPr txBox="1"/>
          <p:nvPr>
            <p:ph idx="3" type="subTitle"/>
          </p:nvPr>
        </p:nvSpPr>
        <p:spPr>
          <a:xfrm>
            <a:off x="2513252" y="2403029"/>
            <a:ext cx="2127000" cy="3822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04" name="Google Shape;204;p20"/>
          <p:cNvSpPr txBox="1"/>
          <p:nvPr>
            <p:ph idx="4" type="subTitle"/>
          </p:nvPr>
        </p:nvSpPr>
        <p:spPr>
          <a:xfrm>
            <a:off x="2513252" y="2787070"/>
            <a:ext cx="4766700" cy="6492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5" name="Google Shape;205;p20"/>
          <p:cNvSpPr txBox="1"/>
          <p:nvPr>
            <p:ph idx="5" type="subTitle"/>
          </p:nvPr>
        </p:nvSpPr>
        <p:spPr>
          <a:xfrm>
            <a:off x="2513252" y="3565936"/>
            <a:ext cx="2127000" cy="3822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06" name="Google Shape;206;p20"/>
          <p:cNvSpPr txBox="1"/>
          <p:nvPr>
            <p:ph idx="6" type="subTitle"/>
          </p:nvPr>
        </p:nvSpPr>
        <p:spPr>
          <a:xfrm>
            <a:off x="2513252" y="3951076"/>
            <a:ext cx="4766700" cy="6492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2" name="Shape 42"/>
        <p:cNvGrpSpPr/>
        <p:nvPr/>
      </p:nvGrpSpPr>
      <p:grpSpPr>
        <a:xfrm>
          <a:off x="0" y="0"/>
          <a:ext cx="0" cy="0"/>
          <a:chOff x="0" y="0"/>
          <a:chExt cx="0" cy="0"/>
        </a:xfrm>
      </p:grpSpPr>
      <p:pic>
        <p:nvPicPr>
          <p:cNvPr id="43" name="Google Shape;43;p3"/>
          <p:cNvPicPr preferRelativeResize="0"/>
          <p:nvPr/>
        </p:nvPicPr>
        <p:blipFill>
          <a:blip r:embed="rId2">
            <a:alphaModFix/>
          </a:blip>
          <a:stretch>
            <a:fillRect/>
          </a:stretch>
        </p:blipFill>
        <p:spPr>
          <a:xfrm>
            <a:off x="0" y="8930"/>
            <a:ext cx="9144003" cy="5125642"/>
          </a:xfrm>
          <a:prstGeom prst="rect">
            <a:avLst/>
          </a:prstGeom>
          <a:noFill/>
          <a:ln>
            <a:noFill/>
          </a:ln>
        </p:spPr>
      </p:pic>
      <p:grpSp>
        <p:nvGrpSpPr>
          <p:cNvPr id="44" name="Google Shape;44;p3"/>
          <p:cNvGrpSpPr/>
          <p:nvPr/>
        </p:nvGrpSpPr>
        <p:grpSpPr>
          <a:xfrm>
            <a:off x="180775" y="142875"/>
            <a:ext cx="8782400" cy="4848300"/>
            <a:chOff x="180775" y="142875"/>
            <a:chExt cx="8782400" cy="4848300"/>
          </a:xfrm>
        </p:grpSpPr>
        <p:sp>
          <p:nvSpPr>
            <p:cNvPr id="45" name="Google Shape;45;p3"/>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 name="Google Shape;46;p3"/>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cxnSp>
          <p:nvCxnSpPr>
            <p:cNvPr id="47" name="Google Shape;47;p3"/>
            <p:cNvCxnSpPr/>
            <p:nvPr/>
          </p:nvCxnSpPr>
          <p:spPr>
            <a:xfrm>
              <a:off x="180975" y="539500"/>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48" name="Google Shape;48;p3"/>
          <p:cNvSpPr txBox="1"/>
          <p:nvPr>
            <p:ph type="title"/>
          </p:nvPr>
        </p:nvSpPr>
        <p:spPr>
          <a:xfrm>
            <a:off x="1857725" y="1827013"/>
            <a:ext cx="5980800" cy="10677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9" name="Google Shape;49;p3"/>
          <p:cNvSpPr txBox="1"/>
          <p:nvPr>
            <p:ph hasCustomPrompt="1" idx="2" type="title"/>
          </p:nvPr>
        </p:nvSpPr>
        <p:spPr>
          <a:xfrm>
            <a:off x="713221" y="1827213"/>
            <a:ext cx="1144500" cy="1067700"/>
          </a:xfrm>
          <a:prstGeom prst="rect">
            <a:avLst/>
          </a:prstGeom>
          <a:solidFill>
            <a:schemeClr val="accent2"/>
          </a:solidFill>
        </p:spPr>
        <p:txBody>
          <a:bodyPr anchorCtr="0" anchor="ctr" bIns="91425" lIns="91425" spcFirstLastPara="1" rIns="91425" wrap="square" tIns="91425">
            <a:noAutofit/>
          </a:bodyPr>
          <a:lstStyle>
            <a:lvl1pPr lvl="0" rtl="0" algn="ctr">
              <a:spcBef>
                <a:spcPts val="0"/>
              </a:spcBef>
              <a:spcAft>
                <a:spcPts val="0"/>
              </a:spcAft>
              <a:buSzPts val="12000"/>
              <a:buNone/>
              <a:defRPr sz="62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0" name="Google Shape;50;p3"/>
          <p:cNvSpPr txBox="1"/>
          <p:nvPr>
            <p:ph idx="1" type="subTitle"/>
          </p:nvPr>
        </p:nvSpPr>
        <p:spPr>
          <a:xfrm>
            <a:off x="1858000" y="2894988"/>
            <a:ext cx="5980800" cy="4215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Anaheim"/>
              <a:buNone/>
              <a:defRPr sz="17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51" name="Google Shape;51;p3"/>
          <p:cNvCxnSpPr/>
          <p:nvPr/>
        </p:nvCxnSpPr>
        <p:spPr>
          <a:xfrm>
            <a:off x="713225" y="542925"/>
            <a:ext cx="0" cy="4057500"/>
          </a:xfrm>
          <a:prstGeom prst="straightConnector1">
            <a:avLst/>
          </a:prstGeom>
          <a:noFill/>
          <a:ln cap="flat" cmpd="sng" w="9525">
            <a:solidFill>
              <a:schemeClr val="dk1"/>
            </a:solidFill>
            <a:prstDash val="solid"/>
            <a:round/>
            <a:headEnd len="med" w="med" type="none"/>
            <a:tailEnd len="med" w="med" type="none"/>
          </a:ln>
        </p:spPr>
      </p:cxnSp>
      <p:cxnSp>
        <p:nvCxnSpPr>
          <p:cNvPr id="52" name="Google Shape;52;p3"/>
          <p:cNvCxnSpPr/>
          <p:nvPr/>
        </p:nvCxnSpPr>
        <p:spPr>
          <a:xfrm>
            <a:off x="8430775" y="542925"/>
            <a:ext cx="0" cy="40575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3">
    <p:spTree>
      <p:nvGrpSpPr>
        <p:cNvPr id="207" name="Shape 207"/>
        <p:cNvGrpSpPr/>
        <p:nvPr/>
      </p:nvGrpSpPr>
      <p:grpSpPr>
        <a:xfrm>
          <a:off x="0" y="0"/>
          <a:ext cx="0" cy="0"/>
          <a:chOff x="0" y="0"/>
          <a:chExt cx="0" cy="0"/>
        </a:xfrm>
      </p:grpSpPr>
      <p:pic>
        <p:nvPicPr>
          <p:cNvPr id="208" name="Google Shape;208;p21"/>
          <p:cNvPicPr preferRelativeResize="0"/>
          <p:nvPr/>
        </p:nvPicPr>
        <p:blipFill>
          <a:blip r:embed="rId2">
            <a:alphaModFix/>
          </a:blip>
          <a:stretch>
            <a:fillRect/>
          </a:stretch>
        </p:blipFill>
        <p:spPr>
          <a:xfrm>
            <a:off x="0" y="8930"/>
            <a:ext cx="9144003" cy="5125642"/>
          </a:xfrm>
          <a:prstGeom prst="rect">
            <a:avLst/>
          </a:prstGeom>
          <a:noFill/>
          <a:ln>
            <a:noFill/>
          </a:ln>
        </p:spPr>
      </p:pic>
      <p:grpSp>
        <p:nvGrpSpPr>
          <p:cNvPr id="209" name="Google Shape;209;p21"/>
          <p:cNvGrpSpPr/>
          <p:nvPr/>
        </p:nvGrpSpPr>
        <p:grpSpPr>
          <a:xfrm>
            <a:off x="180775" y="142875"/>
            <a:ext cx="8782400" cy="4848300"/>
            <a:chOff x="180775" y="142875"/>
            <a:chExt cx="8782400" cy="4848300"/>
          </a:xfrm>
        </p:grpSpPr>
        <p:sp>
          <p:nvSpPr>
            <p:cNvPr id="210" name="Google Shape;210;p21"/>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1" name="Google Shape;211;p21"/>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212" name="Google Shape;212;p21"/>
          <p:cNvSpPr txBox="1"/>
          <p:nvPr>
            <p:ph type="title"/>
          </p:nvPr>
        </p:nvSpPr>
        <p:spPr>
          <a:xfrm>
            <a:off x="713225" y="445025"/>
            <a:ext cx="77175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lgn="ctr">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13" name="Google Shape;213;p21"/>
          <p:cNvSpPr txBox="1"/>
          <p:nvPr>
            <p:ph idx="1" type="subTitle"/>
          </p:nvPr>
        </p:nvSpPr>
        <p:spPr>
          <a:xfrm>
            <a:off x="729357" y="1661975"/>
            <a:ext cx="1864200" cy="4206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14" name="Google Shape;214;p21"/>
          <p:cNvSpPr txBox="1"/>
          <p:nvPr>
            <p:ph idx="2" type="subTitle"/>
          </p:nvPr>
        </p:nvSpPr>
        <p:spPr>
          <a:xfrm>
            <a:off x="729345" y="2082912"/>
            <a:ext cx="1864200" cy="8100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5" name="Google Shape;215;p21"/>
          <p:cNvSpPr txBox="1"/>
          <p:nvPr>
            <p:ph idx="3" type="subTitle"/>
          </p:nvPr>
        </p:nvSpPr>
        <p:spPr>
          <a:xfrm>
            <a:off x="4610321" y="1661975"/>
            <a:ext cx="1863900" cy="4206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16" name="Google Shape;216;p21"/>
          <p:cNvSpPr txBox="1"/>
          <p:nvPr>
            <p:ph idx="4" type="subTitle"/>
          </p:nvPr>
        </p:nvSpPr>
        <p:spPr>
          <a:xfrm>
            <a:off x="4610345" y="2082912"/>
            <a:ext cx="1863900" cy="8100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7" name="Google Shape;217;p21"/>
          <p:cNvSpPr txBox="1"/>
          <p:nvPr>
            <p:ph idx="5" type="subTitle"/>
          </p:nvPr>
        </p:nvSpPr>
        <p:spPr>
          <a:xfrm>
            <a:off x="2669782" y="3379746"/>
            <a:ext cx="1864200" cy="4206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18" name="Google Shape;218;p21"/>
          <p:cNvSpPr txBox="1"/>
          <p:nvPr>
            <p:ph idx="6" type="subTitle"/>
          </p:nvPr>
        </p:nvSpPr>
        <p:spPr>
          <a:xfrm>
            <a:off x="2669770" y="3796405"/>
            <a:ext cx="1864200" cy="8076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9" name="Google Shape;219;p21"/>
          <p:cNvSpPr txBox="1"/>
          <p:nvPr>
            <p:ph idx="7" type="subTitle"/>
          </p:nvPr>
        </p:nvSpPr>
        <p:spPr>
          <a:xfrm>
            <a:off x="6550420" y="3379746"/>
            <a:ext cx="1864200" cy="4206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20" name="Google Shape;220;p21"/>
          <p:cNvSpPr txBox="1"/>
          <p:nvPr>
            <p:ph idx="8" type="subTitle"/>
          </p:nvPr>
        </p:nvSpPr>
        <p:spPr>
          <a:xfrm>
            <a:off x="6550424" y="3796405"/>
            <a:ext cx="1864200" cy="8076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CUSTOM_3_1">
    <p:spTree>
      <p:nvGrpSpPr>
        <p:cNvPr id="221" name="Shape 221"/>
        <p:cNvGrpSpPr/>
        <p:nvPr/>
      </p:nvGrpSpPr>
      <p:grpSpPr>
        <a:xfrm>
          <a:off x="0" y="0"/>
          <a:ext cx="0" cy="0"/>
          <a:chOff x="0" y="0"/>
          <a:chExt cx="0" cy="0"/>
        </a:xfrm>
      </p:grpSpPr>
      <p:pic>
        <p:nvPicPr>
          <p:cNvPr id="222" name="Google Shape;222;p22"/>
          <p:cNvPicPr preferRelativeResize="0"/>
          <p:nvPr/>
        </p:nvPicPr>
        <p:blipFill>
          <a:blip r:embed="rId2">
            <a:alphaModFix/>
          </a:blip>
          <a:stretch>
            <a:fillRect/>
          </a:stretch>
        </p:blipFill>
        <p:spPr>
          <a:xfrm>
            <a:off x="0" y="8930"/>
            <a:ext cx="9144003" cy="5125642"/>
          </a:xfrm>
          <a:prstGeom prst="rect">
            <a:avLst/>
          </a:prstGeom>
          <a:noFill/>
          <a:ln>
            <a:noFill/>
          </a:ln>
        </p:spPr>
      </p:pic>
      <p:grpSp>
        <p:nvGrpSpPr>
          <p:cNvPr id="223" name="Google Shape;223;p22"/>
          <p:cNvGrpSpPr/>
          <p:nvPr/>
        </p:nvGrpSpPr>
        <p:grpSpPr>
          <a:xfrm>
            <a:off x="180775" y="142875"/>
            <a:ext cx="8782400" cy="4848300"/>
            <a:chOff x="180775" y="142875"/>
            <a:chExt cx="8782400" cy="4848300"/>
          </a:xfrm>
        </p:grpSpPr>
        <p:sp>
          <p:nvSpPr>
            <p:cNvPr id="224" name="Google Shape;224;p22"/>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5" name="Google Shape;225;p22"/>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226" name="Google Shape;226;p22"/>
          <p:cNvSpPr txBox="1"/>
          <p:nvPr>
            <p:ph type="title"/>
          </p:nvPr>
        </p:nvSpPr>
        <p:spPr>
          <a:xfrm>
            <a:off x="713225" y="445025"/>
            <a:ext cx="77175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27" name="Google Shape;227;p22"/>
          <p:cNvSpPr txBox="1"/>
          <p:nvPr>
            <p:ph idx="1" type="subTitle"/>
          </p:nvPr>
        </p:nvSpPr>
        <p:spPr>
          <a:xfrm>
            <a:off x="1674513" y="1241475"/>
            <a:ext cx="1525200" cy="3384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28" name="Google Shape;228;p22"/>
          <p:cNvSpPr txBox="1"/>
          <p:nvPr>
            <p:ph idx="2" type="subTitle"/>
          </p:nvPr>
        </p:nvSpPr>
        <p:spPr>
          <a:xfrm>
            <a:off x="1674513" y="1575656"/>
            <a:ext cx="2048100" cy="63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9" name="Google Shape;229;p22"/>
          <p:cNvSpPr txBox="1"/>
          <p:nvPr>
            <p:ph idx="3" type="subTitle"/>
          </p:nvPr>
        </p:nvSpPr>
        <p:spPr>
          <a:xfrm>
            <a:off x="1674513" y="3633766"/>
            <a:ext cx="1525200" cy="3384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30" name="Google Shape;230;p22"/>
          <p:cNvSpPr txBox="1"/>
          <p:nvPr>
            <p:ph idx="4" type="subTitle"/>
          </p:nvPr>
        </p:nvSpPr>
        <p:spPr>
          <a:xfrm>
            <a:off x="1674513" y="3971300"/>
            <a:ext cx="2048100" cy="63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1" name="Google Shape;231;p22"/>
          <p:cNvSpPr txBox="1"/>
          <p:nvPr>
            <p:ph idx="5" type="subTitle"/>
          </p:nvPr>
        </p:nvSpPr>
        <p:spPr>
          <a:xfrm>
            <a:off x="1674513" y="2437621"/>
            <a:ext cx="1525200" cy="3384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32" name="Google Shape;232;p22"/>
          <p:cNvSpPr txBox="1"/>
          <p:nvPr>
            <p:ph idx="6" type="subTitle"/>
          </p:nvPr>
        </p:nvSpPr>
        <p:spPr>
          <a:xfrm>
            <a:off x="1674513" y="2773478"/>
            <a:ext cx="2048100" cy="63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3" name="Google Shape;233;p22"/>
          <p:cNvSpPr txBox="1"/>
          <p:nvPr>
            <p:ph idx="7" type="subTitle"/>
          </p:nvPr>
        </p:nvSpPr>
        <p:spPr>
          <a:xfrm>
            <a:off x="6382500" y="3633766"/>
            <a:ext cx="1525200" cy="3384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34" name="Google Shape;234;p22"/>
          <p:cNvSpPr txBox="1"/>
          <p:nvPr>
            <p:ph idx="8" type="subTitle"/>
          </p:nvPr>
        </p:nvSpPr>
        <p:spPr>
          <a:xfrm>
            <a:off x="6382500" y="3971300"/>
            <a:ext cx="2048100" cy="63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5" name="Google Shape;235;p22"/>
          <p:cNvSpPr txBox="1"/>
          <p:nvPr>
            <p:ph idx="9" type="subTitle"/>
          </p:nvPr>
        </p:nvSpPr>
        <p:spPr>
          <a:xfrm>
            <a:off x="6382500" y="1241475"/>
            <a:ext cx="1525200" cy="3384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36" name="Google Shape;236;p22"/>
          <p:cNvSpPr txBox="1"/>
          <p:nvPr>
            <p:ph idx="13" type="subTitle"/>
          </p:nvPr>
        </p:nvSpPr>
        <p:spPr>
          <a:xfrm>
            <a:off x="6382500" y="1575656"/>
            <a:ext cx="2048100" cy="63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7" name="Google Shape;237;p22"/>
          <p:cNvSpPr txBox="1"/>
          <p:nvPr>
            <p:ph idx="14" type="subTitle"/>
          </p:nvPr>
        </p:nvSpPr>
        <p:spPr>
          <a:xfrm>
            <a:off x="6382500" y="2437621"/>
            <a:ext cx="1525200" cy="3384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38" name="Google Shape;238;p22"/>
          <p:cNvSpPr txBox="1"/>
          <p:nvPr>
            <p:ph idx="15" type="subTitle"/>
          </p:nvPr>
        </p:nvSpPr>
        <p:spPr>
          <a:xfrm>
            <a:off x="6382500" y="2773478"/>
            <a:ext cx="2048100" cy="63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9" name="Google Shape;239;p22"/>
          <p:cNvSpPr txBox="1"/>
          <p:nvPr>
            <p:ph hasCustomPrompt="1" idx="16" type="title"/>
          </p:nvPr>
        </p:nvSpPr>
        <p:spPr>
          <a:xfrm>
            <a:off x="702525" y="1238150"/>
            <a:ext cx="972000" cy="970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accen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
        <p:nvSpPr>
          <p:cNvPr id="240" name="Google Shape;240;p22"/>
          <p:cNvSpPr txBox="1"/>
          <p:nvPr>
            <p:ph hasCustomPrompt="1" idx="17" type="title"/>
          </p:nvPr>
        </p:nvSpPr>
        <p:spPr>
          <a:xfrm>
            <a:off x="702525" y="2435975"/>
            <a:ext cx="972000" cy="970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accen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
        <p:nvSpPr>
          <p:cNvPr id="241" name="Google Shape;241;p22"/>
          <p:cNvSpPr txBox="1"/>
          <p:nvPr>
            <p:ph hasCustomPrompt="1" idx="18" type="title"/>
          </p:nvPr>
        </p:nvSpPr>
        <p:spPr>
          <a:xfrm>
            <a:off x="702525" y="3633800"/>
            <a:ext cx="972000" cy="970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accen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
        <p:nvSpPr>
          <p:cNvPr id="242" name="Google Shape;242;p22"/>
          <p:cNvSpPr txBox="1"/>
          <p:nvPr>
            <p:ph hasCustomPrompt="1" idx="19" type="title"/>
          </p:nvPr>
        </p:nvSpPr>
        <p:spPr>
          <a:xfrm>
            <a:off x="5410576" y="1240900"/>
            <a:ext cx="971700" cy="970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accen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
        <p:nvSpPr>
          <p:cNvPr id="243" name="Google Shape;243;p22"/>
          <p:cNvSpPr txBox="1"/>
          <p:nvPr>
            <p:ph hasCustomPrompt="1" idx="20" type="title"/>
          </p:nvPr>
        </p:nvSpPr>
        <p:spPr>
          <a:xfrm>
            <a:off x="5410576" y="2436300"/>
            <a:ext cx="971700" cy="9723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accen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
        <p:nvSpPr>
          <p:cNvPr id="244" name="Google Shape;244;p22"/>
          <p:cNvSpPr txBox="1"/>
          <p:nvPr>
            <p:ph hasCustomPrompt="1" idx="21" type="title"/>
          </p:nvPr>
        </p:nvSpPr>
        <p:spPr>
          <a:xfrm>
            <a:off x="5410576" y="3633800"/>
            <a:ext cx="971700" cy="970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accen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3_1_1">
    <p:spTree>
      <p:nvGrpSpPr>
        <p:cNvPr id="245" name="Shape 245"/>
        <p:cNvGrpSpPr/>
        <p:nvPr/>
      </p:nvGrpSpPr>
      <p:grpSpPr>
        <a:xfrm>
          <a:off x="0" y="0"/>
          <a:ext cx="0" cy="0"/>
          <a:chOff x="0" y="0"/>
          <a:chExt cx="0" cy="0"/>
        </a:xfrm>
      </p:grpSpPr>
      <p:pic>
        <p:nvPicPr>
          <p:cNvPr id="246" name="Google Shape;246;p23"/>
          <p:cNvPicPr preferRelativeResize="0"/>
          <p:nvPr/>
        </p:nvPicPr>
        <p:blipFill>
          <a:blip r:embed="rId2">
            <a:alphaModFix/>
          </a:blip>
          <a:stretch>
            <a:fillRect/>
          </a:stretch>
        </p:blipFill>
        <p:spPr>
          <a:xfrm>
            <a:off x="0" y="8930"/>
            <a:ext cx="9144003" cy="5125642"/>
          </a:xfrm>
          <a:prstGeom prst="rect">
            <a:avLst/>
          </a:prstGeom>
          <a:noFill/>
          <a:ln>
            <a:noFill/>
          </a:ln>
        </p:spPr>
      </p:pic>
      <p:grpSp>
        <p:nvGrpSpPr>
          <p:cNvPr id="247" name="Google Shape;247;p23"/>
          <p:cNvGrpSpPr/>
          <p:nvPr/>
        </p:nvGrpSpPr>
        <p:grpSpPr>
          <a:xfrm>
            <a:off x="180775" y="142875"/>
            <a:ext cx="8782400" cy="4848300"/>
            <a:chOff x="180775" y="142875"/>
            <a:chExt cx="8782400" cy="4848300"/>
          </a:xfrm>
        </p:grpSpPr>
        <p:sp>
          <p:nvSpPr>
            <p:cNvPr id="248" name="Google Shape;248;p23"/>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9" name="Google Shape;249;p23"/>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250" name="Google Shape;250;p23"/>
          <p:cNvSpPr txBox="1"/>
          <p:nvPr>
            <p:ph type="title"/>
          </p:nvPr>
        </p:nvSpPr>
        <p:spPr>
          <a:xfrm>
            <a:off x="713225" y="445025"/>
            <a:ext cx="77175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51" name="Google Shape;251;p23"/>
          <p:cNvSpPr txBox="1"/>
          <p:nvPr>
            <p:ph idx="1" type="subTitle"/>
          </p:nvPr>
        </p:nvSpPr>
        <p:spPr>
          <a:xfrm>
            <a:off x="713244" y="1757114"/>
            <a:ext cx="1326000" cy="4206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52" name="Google Shape;252;p23"/>
          <p:cNvSpPr txBox="1"/>
          <p:nvPr>
            <p:ph idx="2" type="subTitle"/>
          </p:nvPr>
        </p:nvSpPr>
        <p:spPr>
          <a:xfrm>
            <a:off x="713244" y="2177706"/>
            <a:ext cx="1837800" cy="548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3" name="Google Shape;253;p23"/>
          <p:cNvSpPr txBox="1"/>
          <p:nvPr>
            <p:ph idx="3" type="subTitle"/>
          </p:nvPr>
        </p:nvSpPr>
        <p:spPr>
          <a:xfrm>
            <a:off x="713244" y="3010378"/>
            <a:ext cx="1326000" cy="4206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54" name="Google Shape;254;p23"/>
          <p:cNvSpPr txBox="1"/>
          <p:nvPr>
            <p:ph idx="4" type="subTitle"/>
          </p:nvPr>
        </p:nvSpPr>
        <p:spPr>
          <a:xfrm>
            <a:off x="713244" y="3434484"/>
            <a:ext cx="1837800" cy="548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5" name="Google Shape;255;p23"/>
          <p:cNvSpPr txBox="1"/>
          <p:nvPr>
            <p:ph idx="5" type="subTitle"/>
          </p:nvPr>
        </p:nvSpPr>
        <p:spPr>
          <a:xfrm>
            <a:off x="7104756" y="1757114"/>
            <a:ext cx="1326000" cy="4206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56" name="Google Shape;256;p23"/>
          <p:cNvSpPr txBox="1"/>
          <p:nvPr>
            <p:ph idx="6" type="subTitle"/>
          </p:nvPr>
        </p:nvSpPr>
        <p:spPr>
          <a:xfrm>
            <a:off x="6592956" y="2177706"/>
            <a:ext cx="1837800" cy="548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r">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7" name="Google Shape;257;p23"/>
          <p:cNvSpPr txBox="1"/>
          <p:nvPr>
            <p:ph idx="7" type="subTitle"/>
          </p:nvPr>
        </p:nvSpPr>
        <p:spPr>
          <a:xfrm>
            <a:off x="7104756" y="3010378"/>
            <a:ext cx="1326000" cy="4206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58" name="Google Shape;258;p23"/>
          <p:cNvSpPr txBox="1"/>
          <p:nvPr>
            <p:ph idx="8" type="subTitle"/>
          </p:nvPr>
        </p:nvSpPr>
        <p:spPr>
          <a:xfrm>
            <a:off x="6592956" y="3434484"/>
            <a:ext cx="1837800" cy="548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r">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9" name="Google Shape;259;p23"/>
          <p:cNvSpPr txBox="1"/>
          <p:nvPr>
            <p:ph hasCustomPrompt="1" idx="9" type="title"/>
          </p:nvPr>
        </p:nvSpPr>
        <p:spPr>
          <a:xfrm>
            <a:off x="3852793" y="2143205"/>
            <a:ext cx="583200" cy="583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1800">
                <a:solidFill>
                  <a:schemeClr val="accen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
        <p:nvSpPr>
          <p:cNvPr id="260" name="Google Shape;260;p23"/>
          <p:cNvSpPr txBox="1"/>
          <p:nvPr>
            <p:ph hasCustomPrompt="1" idx="13" type="title"/>
          </p:nvPr>
        </p:nvSpPr>
        <p:spPr>
          <a:xfrm>
            <a:off x="3560893" y="3004201"/>
            <a:ext cx="875100" cy="8751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
        <p:nvSpPr>
          <p:cNvPr id="261" name="Google Shape;261;p23"/>
          <p:cNvSpPr txBox="1"/>
          <p:nvPr>
            <p:ph hasCustomPrompt="1" idx="14" type="title"/>
          </p:nvPr>
        </p:nvSpPr>
        <p:spPr>
          <a:xfrm>
            <a:off x="4709304" y="1608605"/>
            <a:ext cx="1117800" cy="11178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
        <p:nvSpPr>
          <p:cNvPr id="262" name="Google Shape;262;p23"/>
          <p:cNvSpPr txBox="1"/>
          <p:nvPr>
            <p:ph hasCustomPrompt="1" idx="15" type="title"/>
          </p:nvPr>
        </p:nvSpPr>
        <p:spPr>
          <a:xfrm>
            <a:off x="4709304" y="3004201"/>
            <a:ext cx="1166700" cy="11664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1800">
                <a:solidFill>
                  <a:schemeClr val="accen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_1">
    <p:spTree>
      <p:nvGrpSpPr>
        <p:cNvPr id="263" name="Shape 263"/>
        <p:cNvGrpSpPr/>
        <p:nvPr/>
      </p:nvGrpSpPr>
      <p:grpSpPr>
        <a:xfrm>
          <a:off x="0" y="0"/>
          <a:ext cx="0" cy="0"/>
          <a:chOff x="0" y="0"/>
          <a:chExt cx="0" cy="0"/>
        </a:xfrm>
      </p:grpSpPr>
      <p:pic>
        <p:nvPicPr>
          <p:cNvPr id="264" name="Google Shape;264;p24"/>
          <p:cNvPicPr preferRelativeResize="0"/>
          <p:nvPr/>
        </p:nvPicPr>
        <p:blipFill>
          <a:blip r:embed="rId2">
            <a:alphaModFix/>
          </a:blip>
          <a:stretch>
            <a:fillRect/>
          </a:stretch>
        </p:blipFill>
        <p:spPr>
          <a:xfrm>
            <a:off x="0" y="8930"/>
            <a:ext cx="9144003" cy="5125642"/>
          </a:xfrm>
          <a:prstGeom prst="rect">
            <a:avLst/>
          </a:prstGeom>
          <a:noFill/>
          <a:ln>
            <a:noFill/>
          </a:ln>
        </p:spPr>
      </p:pic>
      <p:sp>
        <p:nvSpPr>
          <p:cNvPr id="265" name="Google Shape;265;p24"/>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4"/>
          <p:cNvSpPr txBox="1"/>
          <p:nvPr>
            <p:ph idx="1" type="subTitle"/>
          </p:nvPr>
        </p:nvSpPr>
        <p:spPr>
          <a:xfrm>
            <a:off x="713225" y="3071320"/>
            <a:ext cx="2291700" cy="12438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3000">
                <a:solidFill>
                  <a:schemeClr val="accent2"/>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67" name="Google Shape;267;p24"/>
          <p:cNvSpPr txBox="1"/>
          <p:nvPr>
            <p:ph idx="2" type="subTitle"/>
          </p:nvPr>
        </p:nvSpPr>
        <p:spPr>
          <a:xfrm>
            <a:off x="3004928" y="3071320"/>
            <a:ext cx="4847700" cy="12438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_1_1">
    <p:spTree>
      <p:nvGrpSpPr>
        <p:cNvPr id="268" name="Shape 268"/>
        <p:cNvGrpSpPr/>
        <p:nvPr/>
      </p:nvGrpSpPr>
      <p:grpSpPr>
        <a:xfrm>
          <a:off x="0" y="0"/>
          <a:ext cx="0" cy="0"/>
          <a:chOff x="0" y="0"/>
          <a:chExt cx="0" cy="0"/>
        </a:xfrm>
      </p:grpSpPr>
      <p:pic>
        <p:nvPicPr>
          <p:cNvPr id="269" name="Google Shape;269;p25"/>
          <p:cNvPicPr preferRelativeResize="0"/>
          <p:nvPr/>
        </p:nvPicPr>
        <p:blipFill>
          <a:blip r:embed="rId2">
            <a:alphaModFix/>
          </a:blip>
          <a:stretch>
            <a:fillRect/>
          </a:stretch>
        </p:blipFill>
        <p:spPr>
          <a:xfrm>
            <a:off x="0" y="8930"/>
            <a:ext cx="9144003" cy="5125642"/>
          </a:xfrm>
          <a:prstGeom prst="rect">
            <a:avLst/>
          </a:prstGeom>
          <a:noFill/>
          <a:ln>
            <a:noFill/>
          </a:ln>
        </p:spPr>
      </p:pic>
      <p:grpSp>
        <p:nvGrpSpPr>
          <p:cNvPr id="270" name="Google Shape;270;p25"/>
          <p:cNvGrpSpPr/>
          <p:nvPr/>
        </p:nvGrpSpPr>
        <p:grpSpPr>
          <a:xfrm>
            <a:off x="180775" y="142875"/>
            <a:ext cx="8782400" cy="4848300"/>
            <a:chOff x="180775" y="142875"/>
            <a:chExt cx="8782400" cy="4848300"/>
          </a:xfrm>
        </p:grpSpPr>
        <p:sp>
          <p:nvSpPr>
            <p:cNvPr id="271" name="Google Shape;271;p25"/>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2" name="Google Shape;272;p25"/>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273" name="Google Shape;273;p25"/>
          <p:cNvSpPr txBox="1"/>
          <p:nvPr>
            <p:ph idx="1" type="subTitle"/>
          </p:nvPr>
        </p:nvSpPr>
        <p:spPr>
          <a:xfrm>
            <a:off x="1246100" y="2363111"/>
            <a:ext cx="2269200" cy="10776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274" name="Google Shape;274;p25"/>
          <p:cNvCxnSpPr/>
          <p:nvPr/>
        </p:nvCxnSpPr>
        <p:spPr>
          <a:xfrm>
            <a:off x="180975" y="539500"/>
            <a:ext cx="8782200" cy="0"/>
          </a:xfrm>
          <a:prstGeom prst="straightConnector1">
            <a:avLst/>
          </a:prstGeom>
          <a:noFill/>
          <a:ln cap="flat" cmpd="sng" w="9525">
            <a:solidFill>
              <a:schemeClr val="dk1"/>
            </a:solidFill>
            <a:prstDash val="solid"/>
            <a:round/>
            <a:headEnd len="med" w="med" type="none"/>
            <a:tailEnd len="med" w="med" type="none"/>
          </a:ln>
        </p:spPr>
      </p:cxnSp>
      <p:sp>
        <p:nvSpPr>
          <p:cNvPr id="275" name="Google Shape;275;p25"/>
          <p:cNvSpPr txBox="1"/>
          <p:nvPr>
            <p:ph type="title"/>
          </p:nvPr>
        </p:nvSpPr>
        <p:spPr>
          <a:xfrm>
            <a:off x="1246088" y="1201200"/>
            <a:ext cx="2269200" cy="11619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276" name="Google Shape;276;p25"/>
          <p:cNvCxnSpPr/>
          <p:nvPr/>
        </p:nvCxnSpPr>
        <p:spPr>
          <a:xfrm>
            <a:off x="713225" y="542925"/>
            <a:ext cx="0" cy="40575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_1_1">
    <p:spTree>
      <p:nvGrpSpPr>
        <p:cNvPr id="277" name="Shape 277"/>
        <p:cNvGrpSpPr/>
        <p:nvPr/>
      </p:nvGrpSpPr>
      <p:grpSpPr>
        <a:xfrm>
          <a:off x="0" y="0"/>
          <a:ext cx="0" cy="0"/>
          <a:chOff x="0" y="0"/>
          <a:chExt cx="0" cy="0"/>
        </a:xfrm>
      </p:grpSpPr>
      <p:pic>
        <p:nvPicPr>
          <p:cNvPr id="278" name="Google Shape;278;p26"/>
          <p:cNvPicPr preferRelativeResize="0"/>
          <p:nvPr/>
        </p:nvPicPr>
        <p:blipFill>
          <a:blip r:embed="rId2">
            <a:alphaModFix/>
          </a:blip>
          <a:stretch>
            <a:fillRect/>
          </a:stretch>
        </p:blipFill>
        <p:spPr>
          <a:xfrm>
            <a:off x="0" y="8930"/>
            <a:ext cx="9144003" cy="5125642"/>
          </a:xfrm>
          <a:prstGeom prst="rect">
            <a:avLst/>
          </a:prstGeom>
          <a:noFill/>
          <a:ln>
            <a:noFill/>
          </a:ln>
        </p:spPr>
      </p:pic>
      <p:grpSp>
        <p:nvGrpSpPr>
          <p:cNvPr id="279" name="Google Shape;279;p26"/>
          <p:cNvGrpSpPr/>
          <p:nvPr/>
        </p:nvGrpSpPr>
        <p:grpSpPr>
          <a:xfrm>
            <a:off x="180775" y="142875"/>
            <a:ext cx="8782400" cy="4848300"/>
            <a:chOff x="180775" y="142875"/>
            <a:chExt cx="8782400" cy="4848300"/>
          </a:xfrm>
        </p:grpSpPr>
        <p:sp>
          <p:nvSpPr>
            <p:cNvPr id="280" name="Google Shape;280;p26"/>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1" name="Google Shape;281;p26"/>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282" name="Google Shape;282;p26"/>
          <p:cNvSpPr txBox="1"/>
          <p:nvPr>
            <p:ph idx="1" type="subTitle"/>
          </p:nvPr>
        </p:nvSpPr>
        <p:spPr>
          <a:xfrm>
            <a:off x="713250" y="1238275"/>
            <a:ext cx="4144500" cy="28641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400"/>
              <a:buFont typeface="Anaheim"/>
              <a:buChar char="●"/>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283" name="Google Shape;283;p2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284" name="Google Shape;284;p26"/>
          <p:cNvCxnSpPr/>
          <p:nvPr/>
        </p:nvCxnSpPr>
        <p:spPr>
          <a:xfrm>
            <a:off x="180975" y="1242775"/>
            <a:ext cx="87822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1_1_1_1">
    <p:spTree>
      <p:nvGrpSpPr>
        <p:cNvPr id="285" name="Shape 285"/>
        <p:cNvGrpSpPr/>
        <p:nvPr/>
      </p:nvGrpSpPr>
      <p:grpSpPr>
        <a:xfrm>
          <a:off x="0" y="0"/>
          <a:ext cx="0" cy="0"/>
          <a:chOff x="0" y="0"/>
          <a:chExt cx="0" cy="0"/>
        </a:xfrm>
      </p:grpSpPr>
      <p:pic>
        <p:nvPicPr>
          <p:cNvPr id="286" name="Google Shape;286;p27"/>
          <p:cNvPicPr preferRelativeResize="0"/>
          <p:nvPr/>
        </p:nvPicPr>
        <p:blipFill>
          <a:blip r:embed="rId2">
            <a:alphaModFix/>
          </a:blip>
          <a:stretch>
            <a:fillRect/>
          </a:stretch>
        </p:blipFill>
        <p:spPr>
          <a:xfrm>
            <a:off x="0" y="8930"/>
            <a:ext cx="9144003" cy="5125642"/>
          </a:xfrm>
          <a:prstGeom prst="rect">
            <a:avLst/>
          </a:prstGeom>
          <a:noFill/>
          <a:ln>
            <a:noFill/>
          </a:ln>
        </p:spPr>
      </p:pic>
      <p:grpSp>
        <p:nvGrpSpPr>
          <p:cNvPr id="287" name="Google Shape;287;p27"/>
          <p:cNvGrpSpPr/>
          <p:nvPr/>
        </p:nvGrpSpPr>
        <p:grpSpPr>
          <a:xfrm>
            <a:off x="180775" y="142875"/>
            <a:ext cx="8782400" cy="4848300"/>
            <a:chOff x="180775" y="142875"/>
            <a:chExt cx="8782400" cy="4848300"/>
          </a:xfrm>
        </p:grpSpPr>
        <p:sp>
          <p:nvSpPr>
            <p:cNvPr id="288" name="Google Shape;288;p27"/>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9" name="Google Shape;289;p27"/>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290" name="Google Shape;290;p27"/>
          <p:cNvSpPr txBox="1"/>
          <p:nvPr>
            <p:ph idx="1" type="subTitle"/>
          </p:nvPr>
        </p:nvSpPr>
        <p:spPr>
          <a:xfrm>
            <a:off x="1596000" y="3985350"/>
            <a:ext cx="5303400" cy="6189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Font typeface="Anaheim"/>
              <a:buChar char="●"/>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291" name="Google Shape;291;p27"/>
          <p:cNvSpPr txBox="1"/>
          <p:nvPr>
            <p:ph type="title"/>
          </p:nvPr>
        </p:nvSpPr>
        <p:spPr>
          <a:xfrm>
            <a:off x="1596000" y="3067050"/>
            <a:ext cx="5303400" cy="91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292" name="Google Shape;292;p27"/>
          <p:cNvCxnSpPr/>
          <p:nvPr/>
        </p:nvCxnSpPr>
        <p:spPr>
          <a:xfrm>
            <a:off x="180975" y="1242775"/>
            <a:ext cx="87822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5_1_1_1">
    <p:spTree>
      <p:nvGrpSpPr>
        <p:cNvPr id="293" name="Shape 293"/>
        <p:cNvGrpSpPr/>
        <p:nvPr/>
      </p:nvGrpSpPr>
      <p:grpSpPr>
        <a:xfrm>
          <a:off x="0" y="0"/>
          <a:ext cx="0" cy="0"/>
          <a:chOff x="0" y="0"/>
          <a:chExt cx="0" cy="0"/>
        </a:xfrm>
      </p:grpSpPr>
      <p:pic>
        <p:nvPicPr>
          <p:cNvPr id="294" name="Google Shape;294;p28"/>
          <p:cNvPicPr preferRelativeResize="0"/>
          <p:nvPr/>
        </p:nvPicPr>
        <p:blipFill>
          <a:blip r:embed="rId2">
            <a:alphaModFix/>
          </a:blip>
          <a:stretch>
            <a:fillRect/>
          </a:stretch>
        </p:blipFill>
        <p:spPr>
          <a:xfrm>
            <a:off x="0" y="8930"/>
            <a:ext cx="9144003" cy="5125642"/>
          </a:xfrm>
          <a:prstGeom prst="rect">
            <a:avLst/>
          </a:prstGeom>
          <a:noFill/>
          <a:ln>
            <a:noFill/>
          </a:ln>
        </p:spPr>
      </p:pic>
      <p:grpSp>
        <p:nvGrpSpPr>
          <p:cNvPr id="295" name="Google Shape;295;p28"/>
          <p:cNvGrpSpPr/>
          <p:nvPr/>
        </p:nvGrpSpPr>
        <p:grpSpPr>
          <a:xfrm>
            <a:off x="180775" y="142875"/>
            <a:ext cx="8782400" cy="4848300"/>
            <a:chOff x="180775" y="142875"/>
            <a:chExt cx="8782400" cy="4848300"/>
          </a:xfrm>
        </p:grpSpPr>
        <p:sp>
          <p:nvSpPr>
            <p:cNvPr id="296" name="Google Shape;296;p28"/>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7" name="Google Shape;297;p28"/>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298" name="Google Shape;298;p28"/>
          <p:cNvSpPr txBox="1"/>
          <p:nvPr>
            <p:ph type="title"/>
          </p:nvPr>
        </p:nvSpPr>
        <p:spPr>
          <a:xfrm>
            <a:off x="713225" y="445025"/>
            <a:ext cx="7717500" cy="5727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accent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99" name="Google Shape;299;p28"/>
          <p:cNvSpPr txBox="1"/>
          <p:nvPr>
            <p:ph idx="1" type="subTitle"/>
          </p:nvPr>
        </p:nvSpPr>
        <p:spPr>
          <a:xfrm>
            <a:off x="713225" y="1246575"/>
            <a:ext cx="3858600" cy="33501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naheim"/>
              <a:buChar char="■"/>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6">
    <p:spTree>
      <p:nvGrpSpPr>
        <p:cNvPr id="300" name="Shape 300"/>
        <p:cNvGrpSpPr/>
        <p:nvPr/>
      </p:nvGrpSpPr>
      <p:grpSpPr>
        <a:xfrm>
          <a:off x="0" y="0"/>
          <a:ext cx="0" cy="0"/>
          <a:chOff x="0" y="0"/>
          <a:chExt cx="0" cy="0"/>
        </a:xfrm>
      </p:grpSpPr>
      <p:pic>
        <p:nvPicPr>
          <p:cNvPr id="301" name="Google Shape;301;p29"/>
          <p:cNvPicPr preferRelativeResize="0"/>
          <p:nvPr/>
        </p:nvPicPr>
        <p:blipFill>
          <a:blip r:embed="rId2">
            <a:alphaModFix/>
          </a:blip>
          <a:stretch>
            <a:fillRect/>
          </a:stretch>
        </p:blipFill>
        <p:spPr>
          <a:xfrm>
            <a:off x="0" y="8930"/>
            <a:ext cx="9144003" cy="5125642"/>
          </a:xfrm>
          <a:prstGeom prst="rect">
            <a:avLst/>
          </a:prstGeom>
          <a:noFill/>
          <a:ln>
            <a:noFill/>
          </a:ln>
        </p:spPr>
      </p:pic>
      <p:grpSp>
        <p:nvGrpSpPr>
          <p:cNvPr id="302" name="Google Shape;302;p29"/>
          <p:cNvGrpSpPr/>
          <p:nvPr/>
        </p:nvGrpSpPr>
        <p:grpSpPr>
          <a:xfrm>
            <a:off x="180775" y="142875"/>
            <a:ext cx="8782400" cy="4848300"/>
            <a:chOff x="180775" y="142875"/>
            <a:chExt cx="8782400" cy="4848300"/>
          </a:xfrm>
        </p:grpSpPr>
        <p:sp>
          <p:nvSpPr>
            <p:cNvPr id="303" name="Google Shape;303;p29"/>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4" name="Google Shape;304;p29"/>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grpSp>
      <p:cxnSp>
        <p:nvCxnSpPr>
          <p:cNvPr id="305" name="Google Shape;305;p29"/>
          <p:cNvCxnSpPr/>
          <p:nvPr/>
        </p:nvCxnSpPr>
        <p:spPr>
          <a:xfrm>
            <a:off x="180975" y="539500"/>
            <a:ext cx="8782200" cy="0"/>
          </a:xfrm>
          <a:prstGeom prst="straightConnector1">
            <a:avLst/>
          </a:prstGeom>
          <a:noFill/>
          <a:ln cap="flat" cmpd="sng" w="9525">
            <a:solidFill>
              <a:schemeClr val="dk1"/>
            </a:solidFill>
            <a:prstDash val="solid"/>
            <a:round/>
            <a:headEnd len="med" w="med" type="none"/>
            <a:tailEnd len="med" w="med" type="none"/>
          </a:ln>
        </p:spPr>
      </p:cxnSp>
      <p:sp>
        <p:nvSpPr>
          <p:cNvPr id="306" name="Google Shape;306;p29"/>
          <p:cNvSpPr txBox="1"/>
          <p:nvPr>
            <p:ph type="title"/>
          </p:nvPr>
        </p:nvSpPr>
        <p:spPr>
          <a:xfrm>
            <a:off x="713250" y="1602407"/>
            <a:ext cx="7717500" cy="15252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atin typeface="Anaheim"/>
                <a:ea typeface="Anaheim"/>
                <a:cs typeface="Anaheim"/>
                <a:sym typeface="Anaheim"/>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07" name="Google Shape;307;p29"/>
          <p:cNvSpPr txBox="1"/>
          <p:nvPr>
            <p:ph idx="1" type="subTitle"/>
          </p:nvPr>
        </p:nvSpPr>
        <p:spPr>
          <a:xfrm>
            <a:off x="713225" y="3127682"/>
            <a:ext cx="3858900" cy="4101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400"/>
              <a:buFont typeface="Anaheim"/>
              <a:buNone/>
              <a:defRPr>
                <a:solidFill>
                  <a:schemeClr val="accen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308" name="Google Shape;308;p29"/>
          <p:cNvCxnSpPr/>
          <p:nvPr/>
        </p:nvCxnSpPr>
        <p:spPr>
          <a:xfrm>
            <a:off x="713213" y="542925"/>
            <a:ext cx="0" cy="4057500"/>
          </a:xfrm>
          <a:prstGeom prst="straightConnector1">
            <a:avLst/>
          </a:prstGeom>
          <a:noFill/>
          <a:ln cap="flat" cmpd="sng" w="9525">
            <a:solidFill>
              <a:schemeClr val="dk1"/>
            </a:solidFill>
            <a:prstDash val="solid"/>
            <a:round/>
            <a:headEnd len="med" w="med" type="none"/>
            <a:tailEnd len="med" w="med" type="none"/>
          </a:ln>
        </p:spPr>
      </p:cxnSp>
      <p:cxnSp>
        <p:nvCxnSpPr>
          <p:cNvPr id="309" name="Google Shape;309;p29"/>
          <p:cNvCxnSpPr/>
          <p:nvPr/>
        </p:nvCxnSpPr>
        <p:spPr>
          <a:xfrm>
            <a:off x="8430775" y="542925"/>
            <a:ext cx="0" cy="40575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4_2">
    <p:spTree>
      <p:nvGrpSpPr>
        <p:cNvPr id="310" name="Shape 310"/>
        <p:cNvGrpSpPr/>
        <p:nvPr/>
      </p:nvGrpSpPr>
      <p:grpSpPr>
        <a:xfrm>
          <a:off x="0" y="0"/>
          <a:ext cx="0" cy="0"/>
          <a:chOff x="0" y="0"/>
          <a:chExt cx="0" cy="0"/>
        </a:xfrm>
      </p:grpSpPr>
      <p:pic>
        <p:nvPicPr>
          <p:cNvPr id="311" name="Google Shape;311;p30"/>
          <p:cNvPicPr preferRelativeResize="0"/>
          <p:nvPr/>
        </p:nvPicPr>
        <p:blipFill>
          <a:blip r:embed="rId2">
            <a:alphaModFix/>
          </a:blip>
          <a:stretch>
            <a:fillRect/>
          </a:stretch>
        </p:blipFill>
        <p:spPr>
          <a:xfrm>
            <a:off x="0" y="8930"/>
            <a:ext cx="9144003" cy="5125642"/>
          </a:xfrm>
          <a:prstGeom prst="rect">
            <a:avLst/>
          </a:prstGeom>
          <a:noFill/>
          <a:ln>
            <a:noFill/>
          </a:ln>
        </p:spPr>
      </p:pic>
      <p:grpSp>
        <p:nvGrpSpPr>
          <p:cNvPr id="312" name="Google Shape;312;p30"/>
          <p:cNvGrpSpPr/>
          <p:nvPr/>
        </p:nvGrpSpPr>
        <p:grpSpPr>
          <a:xfrm>
            <a:off x="180775" y="142875"/>
            <a:ext cx="8782400" cy="4848300"/>
            <a:chOff x="180775" y="142875"/>
            <a:chExt cx="8782400" cy="4848300"/>
          </a:xfrm>
        </p:grpSpPr>
        <p:sp>
          <p:nvSpPr>
            <p:cNvPr id="313" name="Google Shape;313;p30"/>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4" name="Google Shape;314;p30"/>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grpSp>
      <p:cxnSp>
        <p:nvCxnSpPr>
          <p:cNvPr id="315" name="Google Shape;315;p30"/>
          <p:cNvCxnSpPr/>
          <p:nvPr/>
        </p:nvCxnSpPr>
        <p:spPr>
          <a:xfrm>
            <a:off x="180975" y="539500"/>
            <a:ext cx="8782200" cy="0"/>
          </a:xfrm>
          <a:prstGeom prst="straightConnector1">
            <a:avLst/>
          </a:prstGeom>
          <a:noFill/>
          <a:ln cap="flat" cmpd="sng" w="9525">
            <a:solidFill>
              <a:schemeClr val="dk1"/>
            </a:solidFill>
            <a:prstDash val="solid"/>
            <a:round/>
            <a:headEnd len="med" w="med" type="none"/>
            <a:tailEnd len="med" w="med" type="none"/>
          </a:ln>
        </p:spPr>
      </p:cxnSp>
      <p:sp>
        <p:nvSpPr>
          <p:cNvPr id="316" name="Google Shape;316;p30"/>
          <p:cNvSpPr txBox="1"/>
          <p:nvPr>
            <p:ph type="title"/>
          </p:nvPr>
        </p:nvSpPr>
        <p:spPr>
          <a:xfrm>
            <a:off x="2304300" y="708400"/>
            <a:ext cx="4535400" cy="11142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3000"/>
              <a:buNone/>
              <a:defRPr sz="7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17" name="Google Shape;317;p30"/>
          <p:cNvSpPr txBox="1"/>
          <p:nvPr>
            <p:ph idx="1" type="subTitle"/>
          </p:nvPr>
        </p:nvSpPr>
        <p:spPr>
          <a:xfrm>
            <a:off x="2305800" y="1823425"/>
            <a:ext cx="3228300" cy="11142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8" name="Google Shape;318;p30"/>
          <p:cNvSpPr txBox="1"/>
          <p:nvPr/>
        </p:nvSpPr>
        <p:spPr>
          <a:xfrm>
            <a:off x="2305800" y="3627200"/>
            <a:ext cx="4532400" cy="501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300"/>
              </a:spcBef>
              <a:spcAft>
                <a:spcPts val="0"/>
              </a:spcAft>
              <a:buNone/>
            </a:pPr>
            <a:r>
              <a:rPr lang="en" sz="1200">
                <a:solidFill>
                  <a:srgbClr val="000000"/>
                </a:solidFill>
                <a:latin typeface="Anaheim"/>
                <a:ea typeface="Anaheim"/>
                <a:cs typeface="Anaheim"/>
                <a:sym typeface="Anaheim"/>
              </a:rPr>
              <a:t>CREDITS: This presentation template was created by </a:t>
            </a:r>
            <a:r>
              <a:rPr b="1" lang="en" sz="1200">
                <a:solidFill>
                  <a:srgbClr val="000000"/>
                </a:solidFill>
                <a:uFill>
                  <a:noFill/>
                </a:uFill>
                <a:latin typeface="Anaheim"/>
                <a:ea typeface="Anaheim"/>
                <a:cs typeface="Anaheim"/>
                <a:sym typeface="Anaheim"/>
                <a:hlinkClick r:id="rId3">
                  <a:extLst>
                    <a:ext uri="{A12FA001-AC4F-418D-AE19-62706E023703}">
                      <ahyp:hlinkClr val="tx"/>
                    </a:ext>
                  </a:extLst>
                </a:hlinkClick>
              </a:rPr>
              <a:t>Slidesgo</a:t>
            </a:r>
            <a:r>
              <a:rPr lang="en" sz="1200">
                <a:solidFill>
                  <a:srgbClr val="000000"/>
                </a:solidFill>
                <a:latin typeface="Anaheim"/>
                <a:ea typeface="Anaheim"/>
                <a:cs typeface="Anaheim"/>
                <a:sym typeface="Anaheim"/>
              </a:rPr>
              <a:t>, </a:t>
            </a:r>
            <a:r>
              <a:rPr lang="en" sz="1200">
                <a:latin typeface="Anaheim"/>
                <a:ea typeface="Anaheim"/>
                <a:cs typeface="Anaheim"/>
                <a:sym typeface="Anaheim"/>
              </a:rPr>
              <a:t>and includes </a:t>
            </a:r>
            <a:r>
              <a:rPr lang="en" sz="1200">
                <a:solidFill>
                  <a:srgbClr val="000000"/>
                </a:solidFill>
                <a:latin typeface="Anaheim"/>
                <a:ea typeface="Anaheim"/>
                <a:cs typeface="Anaheim"/>
                <a:sym typeface="Anaheim"/>
              </a:rPr>
              <a:t>icons by </a:t>
            </a:r>
            <a:r>
              <a:rPr b="1" lang="en" sz="1200">
                <a:solidFill>
                  <a:srgbClr val="000000"/>
                </a:solidFill>
                <a:uFill>
                  <a:noFill/>
                </a:uFill>
                <a:latin typeface="Anaheim"/>
                <a:ea typeface="Anaheim"/>
                <a:cs typeface="Anaheim"/>
                <a:sym typeface="Anaheim"/>
                <a:hlinkClick r:id="rId4">
                  <a:extLst>
                    <a:ext uri="{A12FA001-AC4F-418D-AE19-62706E023703}">
                      <ahyp:hlinkClr val="tx"/>
                    </a:ext>
                  </a:extLst>
                </a:hlinkClick>
              </a:rPr>
              <a:t>Flaticon</a:t>
            </a:r>
            <a:r>
              <a:rPr b="1" lang="en" sz="1200">
                <a:solidFill>
                  <a:srgbClr val="000000"/>
                </a:solidFill>
                <a:latin typeface="Anaheim"/>
                <a:ea typeface="Anaheim"/>
                <a:cs typeface="Anaheim"/>
                <a:sym typeface="Anaheim"/>
              </a:rPr>
              <a:t> </a:t>
            </a:r>
            <a:r>
              <a:rPr lang="en" sz="1200">
                <a:solidFill>
                  <a:srgbClr val="000000"/>
                </a:solidFill>
                <a:latin typeface="Anaheim"/>
                <a:ea typeface="Anaheim"/>
                <a:cs typeface="Anaheim"/>
                <a:sym typeface="Anaheim"/>
              </a:rPr>
              <a:t>and infographics &amp; images by </a:t>
            </a:r>
            <a:r>
              <a:rPr b="1" lang="en" sz="1200">
                <a:solidFill>
                  <a:srgbClr val="000000"/>
                </a:solidFill>
                <a:uFill>
                  <a:noFill/>
                </a:uFill>
                <a:latin typeface="Anaheim"/>
                <a:ea typeface="Anaheim"/>
                <a:cs typeface="Anaheim"/>
                <a:sym typeface="Anaheim"/>
                <a:hlinkClick r:id="rId5">
                  <a:extLst>
                    <a:ext uri="{A12FA001-AC4F-418D-AE19-62706E023703}">
                      <ahyp:hlinkClr val="tx"/>
                    </a:ext>
                  </a:extLst>
                </a:hlinkClick>
              </a:rPr>
              <a:t>Freepik</a:t>
            </a:r>
            <a:endParaRPr sz="1200">
              <a:solidFill>
                <a:srgbClr val="000000"/>
              </a:solidFill>
              <a:latin typeface="Anaheim"/>
              <a:ea typeface="Anaheim"/>
              <a:cs typeface="Anaheim"/>
              <a:sym typeface="Anaheim"/>
            </a:endParaRPr>
          </a:p>
        </p:txBody>
      </p:sp>
      <p:cxnSp>
        <p:nvCxnSpPr>
          <p:cNvPr id="319" name="Google Shape;319;p30"/>
          <p:cNvCxnSpPr/>
          <p:nvPr/>
        </p:nvCxnSpPr>
        <p:spPr>
          <a:xfrm>
            <a:off x="713225" y="539500"/>
            <a:ext cx="0" cy="4061100"/>
          </a:xfrm>
          <a:prstGeom prst="straightConnector1">
            <a:avLst/>
          </a:prstGeom>
          <a:noFill/>
          <a:ln cap="flat" cmpd="sng" w="9525">
            <a:solidFill>
              <a:schemeClr val="dk1"/>
            </a:solidFill>
            <a:prstDash val="solid"/>
            <a:round/>
            <a:headEnd len="med" w="med" type="none"/>
            <a:tailEnd len="med" w="med" type="none"/>
          </a:ln>
        </p:spPr>
      </p:cxnSp>
      <p:cxnSp>
        <p:nvCxnSpPr>
          <p:cNvPr id="320" name="Google Shape;320;p30"/>
          <p:cNvCxnSpPr/>
          <p:nvPr/>
        </p:nvCxnSpPr>
        <p:spPr>
          <a:xfrm>
            <a:off x="8430775" y="539500"/>
            <a:ext cx="0" cy="40611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3" name="Shape 53"/>
        <p:cNvGrpSpPr/>
        <p:nvPr/>
      </p:nvGrpSpPr>
      <p:grpSpPr>
        <a:xfrm>
          <a:off x="0" y="0"/>
          <a:ext cx="0" cy="0"/>
          <a:chOff x="0" y="0"/>
          <a:chExt cx="0" cy="0"/>
        </a:xfrm>
      </p:grpSpPr>
      <p:pic>
        <p:nvPicPr>
          <p:cNvPr id="54" name="Google Shape;54;p4"/>
          <p:cNvPicPr preferRelativeResize="0"/>
          <p:nvPr/>
        </p:nvPicPr>
        <p:blipFill>
          <a:blip r:embed="rId2">
            <a:alphaModFix/>
          </a:blip>
          <a:stretch>
            <a:fillRect/>
          </a:stretch>
        </p:blipFill>
        <p:spPr>
          <a:xfrm>
            <a:off x="0" y="8930"/>
            <a:ext cx="9144003" cy="5125642"/>
          </a:xfrm>
          <a:prstGeom prst="rect">
            <a:avLst/>
          </a:prstGeom>
          <a:noFill/>
          <a:ln>
            <a:noFill/>
          </a:ln>
        </p:spPr>
      </p:pic>
      <p:grpSp>
        <p:nvGrpSpPr>
          <p:cNvPr id="55" name="Google Shape;55;p4"/>
          <p:cNvGrpSpPr/>
          <p:nvPr/>
        </p:nvGrpSpPr>
        <p:grpSpPr>
          <a:xfrm>
            <a:off x="180775" y="142875"/>
            <a:ext cx="8782400" cy="4848300"/>
            <a:chOff x="180775" y="142875"/>
            <a:chExt cx="8782400" cy="4848300"/>
          </a:xfrm>
        </p:grpSpPr>
        <p:sp>
          <p:nvSpPr>
            <p:cNvPr id="56" name="Google Shape;56;p4"/>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 name="Google Shape;57;p4"/>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cxnSp>
          <p:nvCxnSpPr>
            <p:cNvPr id="58" name="Google Shape;58;p4"/>
            <p:cNvCxnSpPr/>
            <p:nvPr/>
          </p:nvCxnSpPr>
          <p:spPr>
            <a:xfrm>
              <a:off x="180975" y="539500"/>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59" name="Google Shape;59;p4"/>
          <p:cNvSpPr txBox="1"/>
          <p:nvPr>
            <p:ph type="title"/>
          </p:nvPr>
        </p:nvSpPr>
        <p:spPr>
          <a:xfrm>
            <a:off x="2282518" y="2571750"/>
            <a:ext cx="4578900" cy="521400"/>
          </a:xfrm>
          <a:prstGeom prst="rect">
            <a:avLst/>
          </a:prstGeom>
          <a:noFill/>
        </p:spPr>
        <p:txBody>
          <a:bodyPr anchorCtr="0" anchor="ctr" bIns="91425" lIns="91425" spcFirstLastPara="1" rIns="91425" wrap="square" tIns="91425">
            <a:noAutofit/>
          </a:bodyPr>
          <a:lstStyle>
            <a:lvl1pPr lvl="0" algn="ctr">
              <a:spcBef>
                <a:spcPts val="0"/>
              </a:spcBef>
              <a:spcAft>
                <a:spcPts val="0"/>
              </a:spcAft>
              <a:buSzPts val="3000"/>
              <a:buNone/>
              <a:defRPr>
                <a:solidFill>
                  <a:schemeClr val="accent2"/>
                </a:solidFill>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60" name="Google Shape;60;p4"/>
          <p:cNvSpPr txBox="1"/>
          <p:nvPr>
            <p:ph idx="1" type="body"/>
          </p:nvPr>
        </p:nvSpPr>
        <p:spPr>
          <a:xfrm>
            <a:off x="2800998" y="3093150"/>
            <a:ext cx="3558000" cy="656700"/>
          </a:xfrm>
          <a:prstGeom prst="rect">
            <a:avLst/>
          </a:prstGeom>
          <a:solidFill>
            <a:schemeClr val="lt1"/>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indent="-342900" lvl="0" marL="457200" algn="ctr">
              <a:lnSpc>
                <a:spcPct val="100000"/>
              </a:lnSpc>
              <a:spcBef>
                <a:spcPts val="0"/>
              </a:spcBef>
              <a:spcAft>
                <a:spcPts val="0"/>
              </a:spcAft>
              <a:buSzPts val="1800"/>
              <a:buChar char="●"/>
              <a:defRPr sz="1400">
                <a:latin typeface="Anaheim"/>
                <a:ea typeface="Anaheim"/>
                <a:cs typeface="Anaheim"/>
                <a:sym typeface="Anaheim"/>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4_1">
    <p:spTree>
      <p:nvGrpSpPr>
        <p:cNvPr id="321" name="Shape 321"/>
        <p:cNvGrpSpPr/>
        <p:nvPr/>
      </p:nvGrpSpPr>
      <p:grpSpPr>
        <a:xfrm>
          <a:off x="0" y="0"/>
          <a:ext cx="0" cy="0"/>
          <a:chOff x="0" y="0"/>
          <a:chExt cx="0" cy="0"/>
        </a:xfrm>
      </p:grpSpPr>
      <p:pic>
        <p:nvPicPr>
          <p:cNvPr id="322" name="Google Shape;322;p31"/>
          <p:cNvPicPr preferRelativeResize="0"/>
          <p:nvPr/>
        </p:nvPicPr>
        <p:blipFill>
          <a:blip r:embed="rId2">
            <a:alphaModFix/>
          </a:blip>
          <a:stretch>
            <a:fillRect/>
          </a:stretch>
        </p:blipFill>
        <p:spPr>
          <a:xfrm>
            <a:off x="0" y="8930"/>
            <a:ext cx="9144003" cy="5125642"/>
          </a:xfrm>
          <a:prstGeom prst="rect">
            <a:avLst/>
          </a:prstGeom>
          <a:noFill/>
          <a:ln>
            <a:noFill/>
          </a:ln>
        </p:spPr>
      </p:pic>
      <p:grpSp>
        <p:nvGrpSpPr>
          <p:cNvPr id="323" name="Google Shape;323;p31"/>
          <p:cNvGrpSpPr/>
          <p:nvPr/>
        </p:nvGrpSpPr>
        <p:grpSpPr>
          <a:xfrm>
            <a:off x="180775" y="142875"/>
            <a:ext cx="8782400" cy="4848300"/>
            <a:chOff x="180775" y="142875"/>
            <a:chExt cx="8782400" cy="4848300"/>
          </a:xfrm>
        </p:grpSpPr>
        <p:sp>
          <p:nvSpPr>
            <p:cNvPr id="324" name="Google Shape;324;p31"/>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5" name="Google Shape;325;p31"/>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grpSp>
      <p:cxnSp>
        <p:nvCxnSpPr>
          <p:cNvPr id="326" name="Google Shape;326;p31"/>
          <p:cNvCxnSpPr/>
          <p:nvPr/>
        </p:nvCxnSpPr>
        <p:spPr>
          <a:xfrm>
            <a:off x="180975" y="539500"/>
            <a:ext cx="8782200" cy="0"/>
          </a:xfrm>
          <a:prstGeom prst="straightConnector1">
            <a:avLst/>
          </a:prstGeom>
          <a:noFill/>
          <a:ln cap="flat" cmpd="sng" w="9525">
            <a:solidFill>
              <a:schemeClr val="dk1"/>
            </a:solidFill>
            <a:prstDash val="solid"/>
            <a:round/>
            <a:headEnd len="med" w="med" type="none"/>
            <a:tailEnd len="med" w="med" type="none"/>
          </a:ln>
        </p:spPr>
      </p:cxnSp>
      <p:cxnSp>
        <p:nvCxnSpPr>
          <p:cNvPr id="327" name="Google Shape;327;p31"/>
          <p:cNvCxnSpPr/>
          <p:nvPr/>
        </p:nvCxnSpPr>
        <p:spPr>
          <a:xfrm>
            <a:off x="180975" y="2567025"/>
            <a:ext cx="8782200" cy="0"/>
          </a:xfrm>
          <a:prstGeom prst="straightConnector1">
            <a:avLst/>
          </a:prstGeom>
          <a:noFill/>
          <a:ln cap="flat" cmpd="sng" w="9525">
            <a:solidFill>
              <a:schemeClr val="dk1"/>
            </a:solidFill>
            <a:prstDash val="solid"/>
            <a:round/>
            <a:headEnd len="med" w="med" type="none"/>
            <a:tailEnd len="med" w="med" type="none"/>
          </a:ln>
        </p:spPr>
      </p:cxnSp>
      <p:grpSp>
        <p:nvGrpSpPr>
          <p:cNvPr id="328" name="Google Shape;328;p31"/>
          <p:cNvGrpSpPr/>
          <p:nvPr/>
        </p:nvGrpSpPr>
        <p:grpSpPr>
          <a:xfrm>
            <a:off x="716021" y="244790"/>
            <a:ext cx="288021" cy="232888"/>
            <a:chOff x="1190625" y="679300"/>
            <a:chExt cx="5363525" cy="4336825"/>
          </a:xfrm>
        </p:grpSpPr>
        <p:sp>
          <p:nvSpPr>
            <p:cNvPr id="329" name="Google Shape;329;p31"/>
            <p:cNvSpPr/>
            <p:nvPr/>
          </p:nvSpPr>
          <p:spPr>
            <a:xfrm>
              <a:off x="5785125" y="1106625"/>
              <a:ext cx="203900" cy="203900"/>
            </a:xfrm>
            <a:custGeom>
              <a:rect b="b" l="l" r="r" t="t"/>
              <a:pathLst>
                <a:path extrusionOk="0" h="8156" w="8156">
                  <a:moveTo>
                    <a:pt x="4078" y="0"/>
                  </a:moveTo>
                  <a:cubicBezTo>
                    <a:pt x="3001" y="0"/>
                    <a:pt x="1925" y="424"/>
                    <a:pt x="1175" y="1174"/>
                  </a:cubicBezTo>
                  <a:cubicBezTo>
                    <a:pt x="424" y="1925"/>
                    <a:pt x="0" y="3001"/>
                    <a:pt x="0" y="4078"/>
                  </a:cubicBezTo>
                  <a:cubicBezTo>
                    <a:pt x="0" y="5121"/>
                    <a:pt x="424" y="6198"/>
                    <a:pt x="1175" y="6948"/>
                  </a:cubicBezTo>
                  <a:cubicBezTo>
                    <a:pt x="1925" y="7698"/>
                    <a:pt x="3001" y="8155"/>
                    <a:pt x="4078" y="8155"/>
                  </a:cubicBezTo>
                  <a:cubicBezTo>
                    <a:pt x="5122" y="8155"/>
                    <a:pt x="6198" y="7698"/>
                    <a:pt x="6948" y="6948"/>
                  </a:cubicBezTo>
                  <a:cubicBezTo>
                    <a:pt x="7699" y="6198"/>
                    <a:pt x="8155" y="5154"/>
                    <a:pt x="8155" y="4078"/>
                  </a:cubicBezTo>
                  <a:cubicBezTo>
                    <a:pt x="8155" y="3001"/>
                    <a:pt x="7699" y="1925"/>
                    <a:pt x="6948" y="1174"/>
                  </a:cubicBezTo>
                  <a:cubicBezTo>
                    <a:pt x="6198" y="424"/>
                    <a:pt x="5154" y="0"/>
                    <a:pt x="4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1"/>
            <p:cNvSpPr/>
            <p:nvPr/>
          </p:nvSpPr>
          <p:spPr>
            <a:xfrm>
              <a:off x="3443025" y="3507450"/>
              <a:ext cx="203900" cy="203875"/>
            </a:xfrm>
            <a:custGeom>
              <a:rect b="b" l="l" r="r" t="t"/>
              <a:pathLst>
                <a:path extrusionOk="0" h="8155" w="8156">
                  <a:moveTo>
                    <a:pt x="4110" y="0"/>
                  </a:moveTo>
                  <a:cubicBezTo>
                    <a:pt x="3034" y="0"/>
                    <a:pt x="1957" y="424"/>
                    <a:pt x="1207" y="1174"/>
                  </a:cubicBezTo>
                  <a:cubicBezTo>
                    <a:pt x="457" y="1957"/>
                    <a:pt x="0" y="3001"/>
                    <a:pt x="0" y="4078"/>
                  </a:cubicBezTo>
                  <a:cubicBezTo>
                    <a:pt x="0" y="5154"/>
                    <a:pt x="457" y="6198"/>
                    <a:pt x="1207" y="6948"/>
                  </a:cubicBezTo>
                  <a:cubicBezTo>
                    <a:pt x="1957" y="7698"/>
                    <a:pt x="3001" y="8155"/>
                    <a:pt x="4110" y="8155"/>
                  </a:cubicBezTo>
                  <a:cubicBezTo>
                    <a:pt x="5154" y="8155"/>
                    <a:pt x="6230" y="7698"/>
                    <a:pt x="6981" y="6948"/>
                  </a:cubicBezTo>
                  <a:cubicBezTo>
                    <a:pt x="7731" y="6198"/>
                    <a:pt x="8155" y="5154"/>
                    <a:pt x="8155" y="4078"/>
                  </a:cubicBezTo>
                  <a:cubicBezTo>
                    <a:pt x="8155" y="3001"/>
                    <a:pt x="7731" y="1957"/>
                    <a:pt x="6981" y="1174"/>
                  </a:cubicBezTo>
                  <a:cubicBezTo>
                    <a:pt x="6230" y="424"/>
                    <a:pt x="5154" y="0"/>
                    <a:pt x="41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1"/>
            <p:cNvSpPr/>
            <p:nvPr/>
          </p:nvSpPr>
          <p:spPr>
            <a:xfrm>
              <a:off x="1190625" y="679300"/>
              <a:ext cx="5363525" cy="4336825"/>
            </a:xfrm>
            <a:custGeom>
              <a:rect b="b" l="l" r="r" t="t"/>
              <a:pathLst>
                <a:path extrusionOk="0" h="173473" w="214541">
                  <a:moveTo>
                    <a:pt x="43156" y="93978"/>
                  </a:moveTo>
                  <a:cubicBezTo>
                    <a:pt x="45081" y="93978"/>
                    <a:pt x="46875" y="94728"/>
                    <a:pt x="48245" y="96098"/>
                  </a:cubicBezTo>
                  <a:cubicBezTo>
                    <a:pt x="51050" y="98904"/>
                    <a:pt x="51050" y="103471"/>
                    <a:pt x="48245" y="106308"/>
                  </a:cubicBezTo>
                  <a:lnTo>
                    <a:pt x="41232" y="113322"/>
                  </a:lnTo>
                  <a:cubicBezTo>
                    <a:pt x="39861" y="114692"/>
                    <a:pt x="38035" y="115442"/>
                    <a:pt x="36110" y="115442"/>
                  </a:cubicBezTo>
                  <a:cubicBezTo>
                    <a:pt x="34186" y="115442"/>
                    <a:pt x="32392" y="114692"/>
                    <a:pt x="31021" y="113322"/>
                  </a:cubicBezTo>
                  <a:cubicBezTo>
                    <a:pt x="29651" y="111952"/>
                    <a:pt x="28901" y="110158"/>
                    <a:pt x="28901" y="108233"/>
                  </a:cubicBezTo>
                  <a:cubicBezTo>
                    <a:pt x="28901" y="106308"/>
                    <a:pt x="29651" y="104482"/>
                    <a:pt x="31021" y="103112"/>
                  </a:cubicBezTo>
                  <a:lnTo>
                    <a:pt x="38035" y="96098"/>
                  </a:lnTo>
                  <a:cubicBezTo>
                    <a:pt x="39405" y="94728"/>
                    <a:pt x="41232" y="93978"/>
                    <a:pt x="43156" y="93978"/>
                  </a:cubicBezTo>
                  <a:close/>
                  <a:moveTo>
                    <a:pt x="59107" y="109962"/>
                  </a:moveTo>
                  <a:cubicBezTo>
                    <a:pt x="61032" y="109962"/>
                    <a:pt x="62858" y="110712"/>
                    <a:pt x="64229" y="112050"/>
                  </a:cubicBezTo>
                  <a:cubicBezTo>
                    <a:pt x="67034" y="114855"/>
                    <a:pt x="67034" y="119454"/>
                    <a:pt x="64229" y="122260"/>
                  </a:cubicBezTo>
                  <a:lnTo>
                    <a:pt x="57183" y="129273"/>
                  </a:lnTo>
                  <a:cubicBezTo>
                    <a:pt x="55780" y="130692"/>
                    <a:pt x="53937" y="131401"/>
                    <a:pt x="52090" y="131401"/>
                  </a:cubicBezTo>
                  <a:cubicBezTo>
                    <a:pt x="50243" y="131401"/>
                    <a:pt x="48392" y="130692"/>
                    <a:pt x="46973" y="129273"/>
                  </a:cubicBezTo>
                  <a:cubicBezTo>
                    <a:pt x="45635" y="127935"/>
                    <a:pt x="44885" y="126109"/>
                    <a:pt x="44885" y="124184"/>
                  </a:cubicBezTo>
                  <a:cubicBezTo>
                    <a:pt x="44885" y="122260"/>
                    <a:pt x="45635" y="120433"/>
                    <a:pt x="46973" y="119095"/>
                  </a:cubicBezTo>
                  <a:lnTo>
                    <a:pt x="54018" y="112050"/>
                  </a:lnTo>
                  <a:cubicBezTo>
                    <a:pt x="55389" y="110712"/>
                    <a:pt x="57183" y="109962"/>
                    <a:pt x="59107" y="109962"/>
                  </a:cubicBezTo>
                  <a:close/>
                  <a:moveTo>
                    <a:pt x="75091" y="125913"/>
                  </a:moveTo>
                  <a:cubicBezTo>
                    <a:pt x="77016" y="125913"/>
                    <a:pt x="78810" y="126663"/>
                    <a:pt x="80180" y="128033"/>
                  </a:cubicBezTo>
                  <a:cubicBezTo>
                    <a:pt x="82985" y="130839"/>
                    <a:pt x="82985" y="135405"/>
                    <a:pt x="80180" y="138211"/>
                  </a:cubicBezTo>
                  <a:lnTo>
                    <a:pt x="73134" y="145257"/>
                  </a:lnTo>
                  <a:cubicBezTo>
                    <a:pt x="71731" y="146659"/>
                    <a:pt x="69888" y="147361"/>
                    <a:pt x="68045" y="147361"/>
                  </a:cubicBezTo>
                  <a:cubicBezTo>
                    <a:pt x="66202" y="147361"/>
                    <a:pt x="64359" y="146659"/>
                    <a:pt x="62956" y="145257"/>
                  </a:cubicBezTo>
                  <a:cubicBezTo>
                    <a:pt x="61586" y="143887"/>
                    <a:pt x="60836" y="142092"/>
                    <a:pt x="60836" y="140135"/>
                  </a:cubicBezTo>
                  <a:cubicBezTo>
                    <a:pt x="60836" y="138211"/>
                    <a:pt x="61586" y="136417"/>
                    <a:pt x="62956" y="135047"/>
                  </a:cubicBezTo>
                  <a:lnTo>
                    <a:pt x="69970" y="128033"/>
                  </a:lnTo>
                  <a:cubicBezTo>
                    <a:pt x="71340" y="126663"/>
                    <a:pt x="73166" y="125913"/>
                    <a:pt x="75091" y="125913"/>
                  </a:cubicBezTo>
                  <a:close/>
                  <a:moveTo>
                    <a:pt x="91042" y="141864"/>
                  </a:moveTo>
                  <a:cubicBezTo>
                    <a:pt x="92967" y="141864"/>
                    <a:pt x="94793" y="142614"/>
                    <a:pt x="96131" y="143984"/>
                  </a:cubicBezTo>
                  <a:cubicBezTo>
                    <a:pt x="97501" y="145354"/>
                    <a:pt x="98251" y="147149"/>
                    <a:pt x="98251" y="149073"/>
                  </a:cubicBezTo>
                  <a:cubicBezTo>
                    <a:pt x="98251" y="151030"/>
                    <a:pt x="97501" y="152824"/>
                    <a:pt x="96131" y="154194"/>
                  </a:cubicBezTo>
                  <a:lnTo>
                    <a:pt x="89117" y="161208"/>
                  </a:lnTo>
                  <a:cubicBezTo>
                    <a:pt x="87747" y="162578"/>
                    <a:pt x="85953" y="163328"/>
                    <a:pt x="84029" y="163328"/>
                  </a:cubicBezTo>
                  <a:cubicBezTo>
                    <a:pt x="82104" y="163328"/>
                    <a:pt x="80277" y="162578"/>
                    <a:pt x="78907" y="161208"/>
                  </a:cubicBezTo>
                  <a:cubicBezTo>
                    <a:pt x="76102" y="158402"/>
                    <a:pt x="76102" y="153836"/>
                    <a:pt x="78907" y="151030"/>
                  </a:cubicBezTo>
                  <a:lnTo>
                    <a:pt x="85953" y="143984"/>
                  </a:lnTo>
                  <a:cubicBezTo>
                    <a:pt x="87291" y="142614"/>
                    <a:pt x="89117" y="141864"/>
                    <a:pt x="91042" y="141864"/>
                  </a:cubicBezTo>
                  <a:close/>
                  <a:moveTo>
                    <a:pt x="62826" y="8155"/>
                  </a:moveTo>
                  <a:cubicBezTo>
                    <a:pt x="76070" y="8155"/>
                    <a:pt x="88628" y="12853"/>
                    <a:pt x="98545" y="21432"/>
                  </a:cubicBezTo>
                  <a:lnTo>
                    <a:pt x="73493" y="46516"/>
                  </a:lnTo>
                  <a:cubicBezTo>
                    <a:pt x="70165" y="49811"/>
                    <a:pt x="68371" y="54215"/>
                    <a:pt x="68371" y="58912"/>
                  </a:cubicBezTo>
                  <a:cubicBezTo>
                    <a:pt x="68371" y="63576"/>
                    <a:pt x="70165" y="67980"/>
                    <a:pt x="73493" y="71275"/>
                  </a:cubicBezTo>
                  <a:cubicBezTo>
                    <a:pt x="76918" y="74700"/>
                    <a:pt x="81387" y="76396"/>
                    <a:pt x="85888" y="76396"/>
                  </a:cubicBezTo>
                  <a:cubicBezTo>
                    <a:pt x="90357" y="76396"/>
                    <a:pt x="94859" y="74700"/>
                    <a:pt x="98284" y="71275"/>
                  </a:cubicBezTo>
                  <a:lnTo>
                    <a:pt x="109374" y="60184"/>
                  </a:lnTo>
                  <a:lnTo>
                    <a:pt x="123760" y="60184"/>
                  </a:lnTo>
                  <a:cubicBezTo>
                    <a:pt x="124934" y="60184"/>
                    <a:pt x="126108" y="60086"/>
                    <a:pt x="127283" y="59956"/>
                  </a:cubicBezTo>
                  <a:lnTo>
                    <a:pt x="172298" y="104971"/>
                  </a:lnTo>
                  <a:cubicBezTo>
                    <a:pt x="175103" y="107776"/>
                    <a:pt x="175103" y="112376"/>
                    <a:pt x="172298" y="115181"/>
                  </a:cubicBezTo>
                  <a:cubicBezTo>
                    <a:pt x="170928" y="116551"/>
                    <a:pt x="169101" y="117269"/>
                    <a:pt x="167177" y="117269"/>
                  </a:cubicBezTo>
                  <a:cubicBezTo>
                    <a:pt x="165252" y="117269"/>
                    <a:pt x="163458" y="116551"/>
                    <a:pt x="162088" y="115181"/>
                  </a:cubicBezTo>
                  <a:lnTo>
                    <a:pt x="145126" y="98186"/>
                  </a:lnTo>
                  <a:lnTo>
                    <a:pt x="129142" y="82235"/>
                  </a:lnTo>
                  <a:cubicBezTo>
                    <a:pt x="128343" y="81436"/>
                    <a:pt x="127299" y="81036"/>
                    <a:pt x="126255" y="81036"/>
                  </a:cubicBezTo>
                  <a:cubicBezTo>
                    <a:pt x="125211" y="81036"/>
                    <a:pt x="124168" y="81436"/>
                    <a:pt x="123368" y="82235"/>
                  </a:cubicBezTo>
                  <a:cubicBezTo>
                    <a:pt x="121803" y="83833"/>
                    <a:pt x="121803" y="86410"/>
                    <a:pt x="123368" y="88009"/>
                  </a:cubicBezTo>
                  <a:lnTo>
                    <a:pt x="156314" y="120955"/>
                  </a:lnTo>
                  <a:cubicBezTo>
                    <a:pt x="159120" y="123760"/>
                    <a:pt x="159120" y="128327"/>
                    <a:pt x="156314" y="131132"/>
                  </a:cubicBezTo>
                  <a:cubicBezTo>
                    <a:pt x="154944" y="132502"/>
                    <a:pt x="153150" y="133252"/>
                    <a:pt x="151226" y="133252"/>
                  </a:cubicBezTo>
                  <a:cubicBezTo>
                    <a:pt x="149301" y="133252"/>
                    <a:pt x="147474" y="132502"/>
                    <a:pt x="146104" y="131132"/>
                  </a:cubicBezTo>
                  <a:lnTo>
                    <a:pt x="113191" y="98186"/>
                  </a:lnTo>
                  <a:cubicBezTo>
                    <a:pt x="112392" y="97403"/>
                    <a:pt x="111348" y="97012"/>
                    <a:pt x="110304" y="97012"/>
                  </a:cubicBezTo>
                  <a:cubicBezTo>
                    <a:pt x="109260" y="97012"/>
                    <a:pt x="108216" y="97403"/>
                    <a:pt x="107417" y="98186"/>
                  </a:cubicBezTo>
                  <a:cubicBezTo>
                    <a:pt x="105819" y="99785"/>
                    <a:pt x="105819" y="102361"/>
                    <a:pt x="107417" y="103960"/>
                  </a:cubicBezTo>
                  <a:lnTo>
                    <a:pt x="123368" y="119911"/>
                  </a:lnTo>
                  <a:cubicBezTo>
                    <a:pt x="123368" y="119944"/>
                    <a:pt x="123368" y="119944"/>
                    <a:pt x="123368" y="119944"/>
                  </a:cubicBezTo>
                  <a:lnTo>
                    <a:pt x="140363" y="136906"/>
                  </a:lnTo>
                  <a:cubicBezTo>
                    <a:pt x="143169" y="139711"/>
                    <a:pt x="143169" y="144278"/>
                    <a:pt x="140363" y="147116"/>
                  </a:cubicBezTo>
                  <a:cubicBezTo>
                    <a:pt x="138961" y="148519"/>
                    <a:pt x="137109" y="149220"/>
                    <a:pt x="135258" y="149220"/>
                  </a:cubicBezTo>
                  <a:cubicBezTo>
                    <a:pt x="133407" y="149220"/>
                    <a:pt x="131556" y="148519"/>
                    <a:pt x="130153" y="147116"/>
                  </a:cubicBezTo>
                  <a:lnTo>
                    <a:pt x="113191" y="130121"/>
                  </a:lnTo>
                  <a:cubicBezTo>
                    <a:pt x="112865" y="129827"/>
                    <a:pt x="112506" y="129566"/>
                    <a:pt x="112147" y="129371"/>
                  </a:cubicBezTo>
                  <a:lnTo>
                    <a:pt x="107287" y="124543"/>
                  </a:lnTo>
                  <a:cubicBezTo>
                    <a:pt x="106504" y="123744"/>
                    <a:pt x="105460" y="123344"/>
                    <a:pt x="104416" y="123344"/>
                  </a:cubicBezTo>
                  <a:cubicBezTo>
                    <a:pt x="103372" y="123344"/>
                    <a:pt x="102329" y="123744"/>
                    <a:pt x="101546" y="124543"/>
                  </a:cubicBezTo>
                  <a:cubicBezTo>
                    <a:pt x="99947" y="126141"/>
                    <a:pt x="99947" y="128718"/>
                    <a:pt x="101546" y="130317"/>
                  </a:cubicBezTo>
                  <a:lnTo>
                    <a:pt x="124249" y="153020"/>
                  </a:lnTo>
                  <a:cubicBezTo>
                    <a:pt x="127054" y="155825"/>
                    <a:pt x="127054" y="160392"/>
                    <a:pt x="124249" y="163198"/>
                  </a:cubicBezTo>
                  <a:cubicBezTo>
                    <a:pt x="122879" y="164568"/>
                    <a:pt x="121085" y="165318"/>
                    <a:pt x="119160" y="165318"/>
                  </a:cubicBezTo>
                  <a:cubicBezTo>
                    <a:pt x="117203" y="165318"/>
                    <a:pt x="115409" y="164568"/>
                    <a:pt x="114039" y="163198"/>
                  </a:cubicBezTo>
                  <a:lnTo>
                    <a:pt x="105395" y="154553"/>
                  </a:lnTo>
                  <a:cubicBezTo>
                    <a:pt x="106047" y="152857"/>
                    <a:pt x="106406" y="150998"/>
                    <a:pt x="106406" y="149073"/>
                  </a:cubicBezTo>
                  <a:cubicBezTo>
                    <a:pt x="106406" y="144996"/>
                    <a:pt x="104808" y="141114"/>
                    <a:pt x="101904" y="138211"/>
                  </a:cubicBezTo>
                  <a:cubicBezTo>
                    <a:pt x="99001" y="135308"/>
                    <a:pt x="95152" y="133709"/>
                    <a:pt x="91042" y="133709"/>
                  </a:cubicBezTo>
                  <a:cubicBezTo>
                    <a:pt x="90846" y="133709"/>
                    <a:pt x="90618" y="133742"/>
                    <a:pt x="90422" y="133742"/>
                  </a:cubicBezTo>
                  <a:cubicBezTo>
                    <a:pt x="90585" y="129599"/>
                    <a:pt x="89085" y="125424"/>
                    <a:pt x="85953" y="122260"/>
                  </a:cubicBezTo>
                  <a:cubicBezTo>
                    <a:pt x="83050" y="119356"/>
                    <a:pt x="79168" y="117758"/>
                    <a:pt x="75091" y="117758"/>
                  </a:cubicBezTo>
                  <a:lnTo>
                    <a:pt x="74471" y="117758"/>
                  </a:lnTo>
                  <a:cubicBezTo>
                    <a:pt x="74634" y="113648"/>
                    <a:pt x="73134" y="109440"/>
                    <a:pt x="69970" y="106276"/>
                  </a:cubicBezTo>
                  <a:cubicBezTo>
                    <a:pt x="67066" y="103405"/>
                    <a:pt x="63217" y="101807"/>
                    <a:pt x="59107" y="101807"/>
                  </a:cubicBezTo>
                  <a:lnTo>
                    <a:pt x="58487" y="101807"/>
                  </a:lnTo>
                  <a:cubicBezTo>
                    <a:pt x="58651" y="97664"/>
                    <a:pt x="57183" y="93489"/>
                    <a:pt x="54018" y="90325"/>
                  </a:cubicBezTo>
                  <a:cubicBezTo>
                    <a:pt x="51017" y="87324"/>
                    <a:pt x="47079" y="85823"/>
                    <a:pt x="43144" y="85823"/>
                  </a:cubicBezTo>
                  <a:cubicBezTo>
                    <a:pt x="39209" y="85823"/>
                    <a:pt x="35278" y="87324"/>
                    <a:pt x="32294" y="90325"/>
                  </a:cubicBezTo>
                  <a:lnTo>
                    <a:pt x="25248" y="97338"/>
                  </a:lnTo>
                  <a:cubicBezTo>
                    <a:pt x="24367" y="98251"/>
                    <a:pt x="23617" y="99197"/>
                    <a:pt x="22997" y="100241"/>
                  </a:cubicBezTo>
                  <a:cubicBezTo>
                    <a:pt x="13407" y="90064"/>
                    <a:pt x="8155" y="76853"/>
                    <a:pt x="8155" y="62794"/>
                  </a:cubicBezTo>
                  <a:cubicBezTo>
                    <a:pt x="8155" y="48213"/>
                    <a:pt x="13831" y="34480"/>
                    <a:pt x="24171" y="24139"/>
                  </a:cubicBezTo>
                  <a:cubicBezTo>
                    <a:pt x="34479" y="13831"/>
                    <a:pt x="48212" y="8155"/>
                    <a:pt x="62826" y="8155"/>
                  </a:cubicBezTo>
                  <a:close/>
                  <a:moveTo>
                    <a:pt x="62826" y="0"/>
                  </a:moveTo>
                  <a:cubicBezTo>
                    <a:pt x="46027" y="0"/>
                    <a:pt x="30271" y="6524"/>
                    <a:pt x="18398" y="18398"/>
                  </a:cubicBezTo>
                  <a:cubicBezTo>
                    <a:pt x="6524" y="30239"/>
                    <a:pt x="0" y="46027"/>
                    <a:pt x="0" y="62794"/>
                  </a:cubicBezTo>
                  <a:cubicBezTo>
                    <a:pt x="0" y="79593"/>
                    <a:pt x="6524" y="95348"/>
                    <a:pt x="18398" y="107222"/>
                  </a:cubicBezTo>
                  <a:lnTo>
                    <a:pt x="19931" y="108755"/>
                  </a:lnTo>
                  <a:cubicBezTo>
                    <a:pt x="20192" y="109016"/>
                    <a:pt x="20485" y="109244"/>
                    <a:pt x="20811" y="109407"/>
                  </a:cubicBezTo>
                  <a:cubicBezTo>
                    <a:pt x="21072" y="112930"/>
                    <a:pt x="22573" y="116388"/>
                    <a:pt x="25248" y="119095"/>
                  </a:cubicBezTo>
                  <a:cubicBezTo>
                    <a:pt x="28249" y="122097"/>
                    <a:pt x="32196" y="123564"/>
                    <a:pt x="36110" y="123564"/>
                  </a:cubicBezTo>
                  <a:lnTo>
                    <a:pt x="36730" y="123564"/>
                  </a:lnTo>
                  <a:cubicBezTo>
                    <a:pt x="36730" y="123760"/>
                    <a:pt x="36730" y="123988"/>
                    <a:pt x="36730" y="124184"/>
                  </a:cubicBezTo>
                  <a:cubicBezTo>
                    <a:pt x="36730" y="128294"/>
                    <a:pt x="38328" y="132143"/>
                    <a:pt x="41232" y="135047"/>
                  </a:cubicBezTo>
                  <a:cubicBezTo>
                    <a:pt x="44200" y="138048"/>
                    <a:pt x="48147" y="139548"/>
                    <a:pt x="52094" y="139548"/>
                  </a:cubicBezTo>
                  <a:cubicBezTo>
                    <a:pt x="52290" y="139548"/>
                    <a:pt x="52485" y="139548"/>
                    <a:pt x="52714" y="139516"/>
                  </a:cubicBezTo>
                  <a:lnTo>
                    <a:pt x="52714" y="139516"/>
                  </a:lnTo>
                  <a:cubicBezTo>
                    <a:pt x="52681" y="139744"/>
                    <a:pt x="52681" y="139940"/>
                    <a:pt x="52681" y="140135"/>
                  </a:cubicBezTo>
                  <a:cubicBezTo>
                    <a:pt x="52681" y="144245"/>
                    <a:pt x="54279" y="148127"/>
                    <a:pt x="57183" y="151030"/>
                  </a:cubicBezTo>
                  <a:cubicBezTo>
                    <a:pt x="60184" y="153999"/>
                    <a:pt x="64131" y="155499"/>
                    <a:pt x="68045" y="155499"/>
                  </a:cubicBezTo>
                  <a:lnTo>
                    <a:pt x="68665" y="155499"/>
                  </a:lnTo>
                  <a:cubicBezTo>
                    <a:pt x="68502" y="159642"/>
                    <a:pt x="70002" y="163817"/>
                    <a:pt x="73134" y="166981"/>
                  </a:cubicBezTo>
                  <a:cubicBezTo>
                    <a:pt x="76037" y="169885"/>
                    <a:pt x="79919" y="171483"/>
                    <a:pt x="84029" y="171483"/>
                  </a:cubicBezTo>
                  <a:cubicBezTo>
                    <a:pt x="88106" y="171483"/>
                    <a:pt x="91988" y="169885"/>
                    <a:pt x="94891" y="166981"/>
                  </a:cubicBezTo>
                  <a:lnTo>
                    <a:pt x="100567" y="161273"/>
                  </a:lnTo>
                  <a:lnTo>
                    <a:pt x="108265" y="168971"/>
                  </a:lnTo>
                  <a:cubicBezTo>
                    <a:pt x="111169" y="171874"/>
                    <a:pt x="115050" y="173473"/>
                    <a:pt x="119128" y="173473"/>
                  </a:cubicBezTo>
                  <a:cubicBezTo>
                    <a:pt x="123238" y="173473"/>
                    <a:pt x="127120" y="171874"/>
                    <a:pt x="130023" y="168971"/>
                  </a:cubicBezTo>
                  <a:cubicBezTo>
                    <a:pt x="133187" y="165774"/>
                    <a:pt x="134687" y="161534"/>
                    <a:pt x="134492" y="157359"/>
                  </a:cubicBezTo>
                  <a:lnTo>
                    <a:pt x="135242" y="157359"/>
                  </a:lnTo>
                  <a:cubicBezTo>
                    <a:pt x="139189" y="157359"/>
                    <a:pt x="143136" y="155858"/>
                    <a:pt x="146104" y="152857"/>
                  </a:cubicBezTo>
                  <a:cubicBezTo>
                    <a:pt x="149269" y="149726"/>
                    <a:pt x="150769" y="145518"/>
                    <a:pt x="150606" y="141375"/>
                  </a:cubicBezTo>
                  <a:lnTo>
                    <a:pt x="150606" y="141375"/>
                  </a:lnTo>
                  <a:cubicBezTo>
                    <a:pt x="150802" y="141407"/>
                    <a:pt x="150997" y="141407"/>
                    <a:pt x="151226" y="141407"/>
                  </a:cubicBezTo>
                  <a:cubicBezTo>
                    <a:pt x="155336" y="141407"/>
                    <a:pt x="159185" y="139809"/>
                    <a:pt x="162088" y="136906"/>
                  </a:cubicBezTo>
                  <a:cubicBezTo>
                    <a:pt x="165220" y="133742"/>
                    <a:pt x="166720" y="129566"/>
                    <a:pt x="166557" y="125424"/>
                  </a:cubicBezTo>
                  <a:lnTo>
                    <a:pt x="167177" y="125424"/>
                  </a:lnTo>
                  <a:cubicBezTo>
                    <a:pt x="171287" y="125424"/>
                    <a:pt x="175136" y="123825"/>
                    <a:pt x="178039" y="120955"/>
                  </a:cubicBezTo>
                  <a:cubicBezTo>
                    <a:pt x="179507" y="119454"/>
                    <a:pt x="180616" y="117758"/>
                    <a:pt x="181366" y="115931"/>
                  </a:cubicBezTo>
                  <a:cubicBezTo>
                    <a:pt x="181791" y="115736"/>
                    <a:pt x="182149" y="115507"/>
                    <a:pt x="182476" y="115181"/>
                  </a:cubicBezTo>
                  <a:lnTo>
                    <a:pt x="190402" y="107254"/>
                  </a:lnTo>
                  <a:cubicBezTo>
                    <a:pt x="210333" y="87324"/>
                    <a:pt x="214541" y="56302"/>
                    <a:pt x="200612" y="31805"/>
                  </a:cubicBezTo>
                  <a:cubicBezTo>
                    <a:pt x="199868" y="30491"/>
                    <a:pt x="198492" y="29751"/>
                    <a:pt x="197076" y="29751"/>
                  </a:cubicBezTo>
                  <a:cubicBezTo>
                    <a:pt x="196382" y="29751"/>
                    <a:pt x="195678" y="29929"/>
                    <a:pt x="195034" y="30304"/>
                  </a:cubicBezTo>
                  <a:cubicBezTo>
                    <a:pt x="193077" y="31413"/>
                    <a:pt x="192392" y="33892"/>
                    <a:pt x="193501" y="35850"/>
                  </a:cubicBezTo>
                  <a:cubicBezTo>
                    <a:pt x="205636" y="57150"/>
                    <a:pt x="201982" y="84127"/>
                    <a:pt x="184628" y="101481"/>
                  </a:cubicBezTo>
                  <a:lnTo>
                    <a:pt x="181530" y="104580"/>
                  </a:lnTo>
                  <a:cubicBezTo>
                    <a:pt x="180779" y="102622"/>
                    <a:pt x="179638" y="100796"/>
                    <a:pt x="178039" y="99197"/>
                  </a:cubicBezTo>
                  <a:lnTo>
                    <a:pt x="136155" y="57313"/>
                  </a:lnTo>
                  <a:cubicBezTo>
                    <a:pt x="138895" y="55976"/>
                    <a:pt x="141440" y="54149"/>
                    <a:pt x="143658" y="51931"/>
                  </a:cubicBezTo>
                  <a:lnTo>
                    <a:pt x="151682" y="43907"/>
                  </a:lnTo>
                  <a:cubicBezTo>
                    <a:pt x="153281" y="42308"/>
                    <a:pt x="153281" y="39731"/>
                    <a:pt x="151682" y="38133"/>
                  </a:cubicBezTo>
                  <a:cubicBezTo>
                    <a:pt x="150883" y="37334"/>
                    <a:pt x="149839" y="36934"/>
                    <a:pt x="148796" y="36934"/>
                  </a:cubicBezTo>
                  <a:cubicBezTo>
                    <a:pt x="147752" y="36934"/>
                    <a:pt x="146708" y="37334"/>
                    <a:pt x="145909" y="38133"/>
                  </a:cubicBezTo>
                  <a:lnTo>
                    <a:pt x="137884" y="46157"/>
                  </a:lnTo>
                  <a:cubicBezTo>
                    <a:pt x="134100" y="49941"/>
                    <a:pt x="129077" y="52029"/>
                    <a:pt x="123760" y="52029"/>
                  </a:cubicBezTo>
                  <a:lnTo>
                    <a:pt x="107678" y="52029"/>
                  </a:lnTo>
                  <a:cubicBezTo>
                    <a:pt x="106602" y="52029"/>
                    <a:pt x="105558" y="52453"/>
                    <a:pt x="104808" y="53236"/>
                  </a:cubicBezTo>
                  <a:lnTo>
                    <a:pt x="92510" y="65534"/>
                  </a:lnTo>
                  <a:cubicBezTo>
                    <a:pt x="90683" y="67360"/>
                    <a:pt x="88286" y="68274"/>
                    <a:pt x="85888" y="68274"/>
                  </a:cubicBezTo>
                  <a:cubicBezTo>
                    <a:pt x="83491" y="68274"/>
                    <a:pt x="81093" y="67360"/>
                    <a:pt x="79266" y="65534"/>
                  </a:cubicBezTo>
                  <a:cubicBezTo>
                    <a:pt x="75613" y="61880"/>
                    <a:pt x="75613" y="55911"/>
                    <a:pt x="79266" y="52290"/>
                  </a:cubicBezTo>
                  <a:lnTo>
                    <a:pt x="107319" y="24204"/>
                  </a:lnTo>
                  <a:cubicBezTo>
                    <a:pt x="117802" y="13721"/>
                    <a:pt x="131889" y="8231"/>
                    <a:pt x="146092" y="8231"/>
                  </a:cubicBezTo>
                  <a:cubicBezTo>
                    <a:pt x="155135" y="8231"/>
                    <a:pt x="164225" y="10457"/>
                    <a:pt x="172461" y="15038"/>
                  </a:cubicBezTo>
                  <a:cubicBezTo>
                    <a:pt x="173089" y="15378"/>
                    <a:pt x="173765" y="15539"/>
                    <a:pt x="174430" y="15539"/>
                  </a:cubicBezTo>
                  <a:cubicBezTo>
                    <a:pt x="175875" y="15539"/>
                    <a:pt x="177270" y="14780"/>
                    <a:pt x="178007" y="13440"/>
                  </a:cubicBezTo>
                  <a:cubicBezTo>
                    <a:pt x="179116" y="11450"/>
                    <a:pt x="178398" y="8971"/>
                    <a:pt x="176408" y="7894"/>
                  </a:cubicBezTo>
                  <a:cubicBezTo>
                    <a:pt x="167125" y="2734"/>
                    <a:pt x="156523" y="48"/>
                    <a:pt x="145879" y="48"/>
                  </a:cubicBezTo>
                  <a:cubicBezTo>
                    <a:pt x="143133" y="48"/>
                    <a:pt x="140385" y="226"/>
                    <a:pt x="137656" y="588"/>
                  </a:cubicBezTo>
                  <a:cubicBezTo>
                    <a:pt x="125162" y="2251"/>
                    <a:pt x="113778" y="7470"/>
                    <a:pt x="104416" y="15756"/>
                  </a:cubicBezTo>
                  <a:cubicBezTo>
                    <a:pt x="92934" y="5578"/>
                    <a:pt x="78288" y="0"/>
                    <a:pt x="62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 name="Google Shape;332;p31"/>
          <p:cNvGrpSpPr/>
          <p:nvPr/>
        </p:nvGrpSpPr>
        <p:grpSpPr>
          <a:xfrm>
            <a:off x="713171" y="4705142"/>
            <a:ext cx="288100" cy="245335"/>
            <a:chOff x="1190625" y="625475"/>
            <a:chExt cx="5219200" cy="4444475"/>
          </a:xfrm>
        </p:grpSpPr>
        <p:sp>
          <p:nvSpPr>
            <p:cNvPr id="333" name="Google Shape;333;p31"/>
            <p:cNvSpPr/>
            <p:nvPr/>
          </p:nvSpPr>
          <p:spPr>
            <a:xfrm>
              <a:off x="1190625" y="625475"/>
              <a:ext cx="5219200" cy="4444475"/>
            </a:xfrm>
            <a:custGeom>
              <a:rect b="b" l="l" r="r" t="t"/>
              <a:pathLst>
                <a:path extrusionOk="0" h="177779" w="208768">
                  <a:moveTo>
                    <a:pt x="146594" y="8155"/>
                  </a:moveTo>
                  <a:cubicBezTo>
                    <a:pt x="176376" y="8155"/>
                    <a:pt x="200612" y="33044"/>
                    <a:pt x="200612" y="63674"/>
                  </a:cubicBezTo>
                  <a:cubicBezTo>
                    <a:pt x="200612" y="81289"/>
                    <a:pt x="183780" y="105199"/>
                    <a:pt x="151943" y="132829"/>
                  </a:cubicBezTo>
                  <a:cubicBezTo>
                    <a:pt x="131589" y="150476"/>
                    <a:pt x="111005" y="164470"/>
                    <a:pt x="104384" y="168841"/>
                  </a:cubicBezTo>
                  <a:cubicBezTo>
                    <a:pt x="97762" y="164470"/>
                    <a:pt x="77244" y="150541"/>
                    <a:pt x="56889" y="132894"/>
                  </a:cubicBezTo>
                  <a:cubicBezTo>
                    <a:pt x="25019" y="105232"/>
                    <a:pt x="8155" y="81289"/>
                    <a:pt x="8155" y="63674"/>
                  </a:cubicBezTo>
                  <a:cubicBezTo>
                    <a:pt x="8155" y="33044"/>
                    <a:pt x="32392" y="8155"/>
                    <a:pt x="62173" y="8155"/>
                  </a:cubicBezTo>
                  <a:cubicBezTo>
                    <a:pt x="77146" y="8155"/>
                    <a:pt x="91075" y="14288"/>
                    <a:pt x="101383" y="25477"/>
                  </a:cubicBezTo>
                  <a:cubicBezTo>
                    <a:pt x="102165" y="26325"/>
                    <a:pt x="103242" y="26781"/>
                    <a:pt x="104384" y="26781"/>
                  </a:cubicBezTo>
                  <a:cubicBezTo>
                    <a:pt x="105525" y="26781"/>
                    <a:pt x="106602" y="26325"/>
                    <a:pt x="107385" y="25477"/>
                  </a:cubicBezTo>
                  <a:cubicBezTo>
                    <a:pt x="117692" y="14288"/>
                    <a:pt x="131621" y="8155"/>
                    <a:pt x="146594" y="8155"/>
                  </a:cubicBezTo>
                  <a:close/>
                  <a:moveTo>
                    <a:pt x="62173" y="0"/>
                  </a:moveTo>
                  <a:cubicBezTo>
                    <a:pt x="27890" y="0"/>
                    <a:pt x="0" y="28543"/>
                    <a:pt x="0" y="63674"/>
                  </a:cubicBezTo>
                  <a:cubicBezTo>
                    <a:pt x="0" y="84029"/>
                    <a:pt x="17354" y="109375"/>
                    <a:pt x="51572" y="139059"/>
                  </a:cubicBezTo>
                  <a:cubicBezTo>
                    <a:pt x="76559" y="160751"/>
                    <a:pt x="101937" y="176996"/>
                    <a:pt x="102198" y="177159"/>
                  </a:cubicBezTo>
                  <a:cubicBezTo>
                    <a:pt x="102850" y="177583"/>
                    <a:pt x="103633" y="177779"/>
                    <a:pt x="104384" y="177779"/>
                  </a:cubicBezTo>
                  <a:cubicBezTo>
                    <a:pt x="105134" y="177779"/>
                    <a:pt x="105917" y="177583"/>
                    <a:pt x="106569" y="177159"/>
                  </a:cubicBezTo>
                  <a:cubicBezTo>
                    <a:pt x="106830" y="176996"/>
                    <a:pt x="132208" y="160751"/>
                    <a:pt x="157195" y="139059"/>
                  </a:cubicBezTo>
                  <a:cubicBezTo>
                    <a:pt x="191413" y="109375"/>
                    <a:pt x="208767" y="84029"/>
                    <a:pt x="208767" y="63674"/>
                  </a:cubicBezTo>
                  <a:cubicBezTo>
                    <a:pt x="208767" y="28543"/>
                    <a:pt x="180877" y="0"/>
                    <a:pt x="146594" y="0"/>
                  </a:cubicBezTo>
                  <a:cubicBezTo>
                    <a:pt x="130740" y="0"/>
                    <a:pt x="115898" y="5970"/>
                    <a:pt x="104384" y="16898"/>
                  </a:cubicBezTo>
                  <a:cubicBezTo>
                    <a:pt x="92869" y="5970"/>
                    <a:pt x="78027" y="0"/>
                    <a:pt x="621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1"/>
            <p:cNvSpPr/>
            <p:nvPr/>
          </p:nvSpPr>
          <p:spPr>
            <a:xfrm>
              <a:off x="4635275" y="1187650"/>
              <a:ext cx="223475" cy="204425"/>
            </a:xfrm>
            <a:custGeom>
              <a:rect b="b" l="l" r="r" t="t"/>
              <a:pathLst>
                <a:path extrusionOk="0" h="8177" w="8939">
                  <a:moveTo>
                    <a:pt x="4507" y="1"/>
                  </a:moveTo>
                  <a:cubicBezTo>
                    <a:pt x="4290" y="1"/>
                    <a:pt x="4070" y="18"/>
                    <a:pt x="3849" y="54"/>
                  </a:cubicBezTo>
                  <a:lnTo>
                    <a:pt x="3719" y="86"/>
                  </a:lnTo>
                  <a:cubicBezTo>
                    <a:pt x="1501" y="478"/>
                    <a:pt x="0" y="2598"/>
                    <a:pt x="392" y="4816"/>
                  </a:cubicBezTo>
                  <a:cubicBezTo>
                    <a:pt x="751" y="6806"/>
                    <a:pt x="2479" y="8176"/>
                    <a:pt x="4404" y="8176"/>
                  </a:cubicBezTo>
                  <a:cubicBezTo>
                    <a:pt x="4665" y="8176"/>
                    <a:pt x="4893" y="8176"/>
                    <a:pt x="5122" y="8111"/>
                  </a:cubicBezTo>
                  <a:lnTo>
                    <a:pt x="5219" y="8111"/>
                  </a:lnTo>
                  <a:cubicBezTo>
                    <a:pt x="7438" y="7719"/>
                    <a:pt x="8938" y="5632"/>
                    <a:pt x="8547" y="3414"/>
                  </a:cubicBezTo>
                  <a:cubicBezTo>
                    <a:pt x="8224" y="1416"/>
                    <a:pt x="6472" y="1"/>
                    <a:pt x="45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1"/>
            <p:cNvSpPr/>
            <p:nvPr/>
          </p:nvSpPr>
          <p:spPr>
            <a:xfrm>
              <a:off x="5021825" y="1212275"/>
              <a:ext cx="841600" cy="1076825"/>
            </a:xfrm>
            <a:custGeom>
              <a:rect b="b" l="l" r="r" t="t"/>
              <a:pathLst>
                <a:path extrusionOk="0" h="43073" w="33664">
                  <a:moveTo>
                    <a:pt x="4552" y="1"/>
                  </a:moveTo>
                  <a:cubicBezTo>
                    <a:pt x="2804" y="1"/>
                    <a:pt x="1185" y="1128"/>
                    <a:pt x="653" y="2885"/>
                  </a:cubicBezTo>
                  <a:cubicBezTo>
                    <a:pt x="0" y="5038"/>
                    <a:pt x="1207" y="7322"/>
                    <a:pt x="3360" y="7974"/>
                  </a:cubicBezTo>
                  <a:cubicBezTo>
                    <a:pt x="16408" y="11986"/>
                    <a:pt x="25509" y="24741"/>
                    <a:pt x="25509" y="38995"/>
                  </a:cubicBezTo>
                  <a:cubicBezTo>
                    <a:pt x="25509" y="41246"/>
                    <a:pt x="27336" y="43073"/>
                    <a:pt x="29586" y="43073"/>
                  </a:cubicBezTo>
                  <a:cubicBezTo>
                    <a:pt x="31837" y="43073"/>
                    <a:pt x="33664" y="41246"/>
                    <a:pt x="33664" y="38995"/>
                  </a:cubicBezTo>
                  <a:cubicBezTo>
                    <a:pt x="33664" y="30123"/>
                    <a:pt x="30924" y="21674"/>
                    <a:pt x="25770" y="14596"/>
                  </a:cubicBezTo>
                  <a:cubicBezTo>
                    <a:pt x="20779" y="7713"/>
                    <a:pt x="13668" y="2592"/>
                    <a:pt x="5741" y="178"/>
                  </a:cubicBezTo>
                  <a:cubicBezTo>
                    <a:pt x="5346" y="58"/>
                    <a:pt x="4946" y="1"/>
                    <a:pt x="4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 name="Google Shape;336;p31"/>
          <p:cNvGrpSpPr/>
          <p:nvPr/>
        </p:nvGrpSpPr>
        <p:grpSpPr>
          <a:xfrm>
            <a:off x="4429380" y="213197"/>
            <a:ext cx="288133" cy="260773"/>
            <a:chOff x="1180825" y="477050"/>
            <a:chExt cx="5238775" cy="4741325"/>
          </a:xfrm>
        </p:grpSpPr>
        <p:sp>
          <p:nvSpPr>
            <p:cNvPr id="337" name="Google Shape;337;p31"/>
            <p:cNvSpPr/>
            <p:nvPr/>
          </p:nvSpPr>
          <p:spPr>
            <a:xfrm>
              <a:off x="5946600" y="3589200"/>
              <a:ext cx="473000" cy="450775"/>
            </a:xfrm>
            <a:custGeom>
              <a:rect b="b" l="l" r="r" t="t"/>
              <a:pathLst>
                <a:path extrusionOk="0" h="18031" w="18920">
                  <a:moveTo>
                    <a:pt x="4485" y="0"/>
                  </a:moveTo>
                  <a:cubicBezTo>
                    <a:pt x="3441" y="0"/>
                    <a:pt x="2398" y="400"/>
                    <a:pt x="1598" y="1199"/>
                  </a:cubicBezTo>
                  <a:cubicBezTo>
                    <a:pt x="0" y="2797"/>
                    <a:pt x="33" y="5407"/>
                    <a:pt x="1631" y="6973"/>
                  </a:cubicBezTo>
                  <a:lnTo>
                    <a:pt x="11580" y="16856"/>
                  </a:lnTo>
                  <a:cubicBezTo>
                    <a:pt x="12363" y="17639"/>
                    <a:pt x="13407" y="18031"/>
                    <a:pt x="14451" y="18031"/>
                  </a:cubicBezTo>
                  <a:cubicBezTo>
                    <a:pt x="15494" y="18031"/>
                    <a:pt x="16538" y="17639"/>
                    <a:pt x="17354" y="16824"/>
                  </a:cubicBezTo>
                  <a:cubicBezTo>
                    <a:pt x="18920" y="15226"/>
                    <a:pt x="18920" y="12649"/>
                    <a:pt x="17321" y="11050"/>
                  </a:cubicBezTo>
                  <a:lnTo>
                    <a:pt x="7372" y="1199"/>
                  </a:lnTo>
                  <a:cubicBezTo>
                    <a:pt x="6573" y="400"/>
                    <a:pt x="5529" y="0"/>
                    <a:pt x="44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1"/>
            <p:cNvSpPr/>
            <p:nvPr/>
          </p:nvSpPr>
          <p:spPr>
            <a:xfrm>
              <a:off x="5692975" y="3336400"/>
              <a:ext cx="224275" cy="204500"/>
            </a:xfrm>
            <a:custGeom>
              <a:rect b="b" l="l" r="r" t="t"/>
              <a:pathLst>
                <a:path extrusionOk="0" h="8180" w="8971">
                  <a:moveTo>
                    <a:pt x="4486" y="0"/>
                  </a:moveTo>
                  <a:cubicBezTo>
                    <a:pt x="3442" y="0"/>
                    <a:pt x="2398" y="400"/>
                    <a:pt x="1599" y="1199"/>
                  </a:cubicBezTo>
                  <a:cubicBezTo>
                    <a:pt x="0" y="2797"/>
                    <a:pt x="0" y="5374"/>
                    <a:pt x="1599" y="6973"/>
                  </a:cubicBezTo>
                  <a:cubicBezTo>
                    <a:pt x="2382" y="7755"/>
                    <a:pt x="3425" y="8179"/>
                    <a:pt x="4469" y="8179"/>
                  </a:cubicBezTo>
                  <a:cubicBezTo>
                    <a:pt x="5546" y="8179"/>
                    <a:pt x="6589" y="7755"/>
                    <a:pt x="7372" y="6973"/>
                  </a:cubicBezTo>
                  <a:cubicBezTo>
                    <a:pt x="8971" y="5374"/>
                    <a:pt x="8971" y="2797"/>
                    <a:pt x="7372" y="1199"/>
                  </a:cubicBezTo>
                  <a:cubicBezTo>
                    <a:pt x="6573" y="400"/>
                    <a:pt x="5529" y="0"/>
                    <a:pt x="4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1"/>
            <p:cNvSpPr/>
            <p:nvPr/>
          </p:nvSpPr>
          <p:spPr>
            <a:xfrm>
              <a:off x="1180825" y="477050"/>
              <a:ext cx="4966400" cy="4741325"/>
            </a:xfrm>
            <a:custGeom>
              <a:rect b="b" l="l" r="r" t="t"/>
              <a:pathLst>
                <a:path extrusionOk="0" h="189653" w="198656">
                  <a:moveTo>
                    <a:pt x="119748" y="8156"/>
                  </a:moveTo>
                  <a:cubicBezTo>
                    <a:pt x="125000" y="8156"/>
                    <a:pt x="130056" y="10374"/>
                    <a:pt x="133644" y="14223"/>
                  </a:cubicBezTo>
                  <a:lnTo>
                    <a:pt x="133807" y="14386"/>
                  </a:lnTo>
                  <a:lnTo>
                    <a:pt x="109473" y="38753"/>
                  </a:lnTo>
                  <a:lnTo>
                    <a:pt x="98252" y="27532"/>
                  </a:lnTo>
                  <a:lnTo>
                    <a:pt x="98252" y="27532"/>
                  </a:lnTo>
                  <a:cubicBezTo>
                    <a:pt x="99524" y="27793"/>
                    <a:pt x="100829" y="27956"/>
                    <a:pt x="102166" y="27956"/>
                  </a:cubicBezTo>
                  <a:lnTo>
                    <a:pt x="102264" y="27956"/>
                  </a:lnTo>
                  <a:lnTo>
                    <a:pt x="113452" y="27891"/>
                  </a:lnTo>
                  <a:cubicBezTo>
                    <a:pt x="115703" y="27891"/>
                    <a:pt x="117530" y="26064"/>
                    <a:pt x="117497" y="23813"/>
                  </a:cubicBezTo>
                  <a:cubicBezTo>
                    <a:pt x="117497" y="21562"/>
                    <a:pt x="115671" y="19736"/>
                    <a:pt x="113420" y="19736"/>
                  </a:cubicBezTo>
                  <a:lnTo>
                    <a:pt x="102231" y="19801"/>
                  </a:lnTo>
                  <a:lnTo>
                    <a:pt x="102166" y="19801"/>
                  </a:lnTo>
                  <a:cubicBezTo>
                    <a:pt x="99426" y="19801"/>
                    <a:pt x="96816" y="18724"/>
                    <a:pt x="94859" y="16767"/>
                  </a:cubicBezTo>
                  <a:cubicBezTo>
                    <a:pt x="92902" y="14810"/>
                    <a:pt x="91825" y="12200"/>
                    <a:pt x="91825" y="9428"/>
                  </a:cubicBezTo>
                  <a:lnTo>
                    <a:pt x="91825" y="8156"/>
                  </a:lnTo>
                  <a:close/>
                  <a:moveTo>
                    <a:pt x="78810" y="22606"/>
                  </a:moveTo>
                  <a:cubicBezTo>
                    <a:pt x="80669" y="22606"/>
                    <a:pt x="82496" y="23324"/>
                    <a:pt x="83899" y="24726"/>
                  </a:cubicBezTo>
                  <a:lnTo>
                    <a:pt x="108396" y="49191"/>
                  </a:lnTo>
                  <a:cubicBezTo>
                    <a:pt x="109766" y="50561"/>
                    <a:pt x="110517" y="52388"/>
                    <a:pt x="110517" y="54313"/>
                  </a:cubicBezTo>
                  <a:cubicBezTo>
                    <a:pt x="110517" y="56237"/>
                    <a:pt x="109766" y="58031"/>
                    <a:pt x="108396" y="59401"/>
                  </a:cubicBezTo>
                  <a:cubicBezTo>
                    <a:pt x="106994" y="60804"/>
                    <a:pt x="105143" y="61505"/>
                    <a:pt x="103291" y="61505"/>
                  </a:cubicBezTo>
                  <a:cubicBezTo>
                    <a:pt x="101440" y="61505"/>
                    <a:pt x="99589" y="60804"/>
                    <a:pt x="98186" y="59401"/>
                  </a:cubicBezTo>
                  <a:lnTo>
                    <a:pt x="77701" y="38916"/>
                  </a:lnTo>
                  <a:lnTo>
                    <a:pt x="73721" y="34904"/>
                  </a:lnTo>
                  <a:cubicBezTo>
                    <a:pt x="70884" y="32099"/>
                    <a:pt x="70884" y="27532"/>
                    <a:pt x="73721" y="24726"/>
                  </a:cubicBezTo>
                  <a:cubicBezTo>
                    <a:pt x="75124" y="23324"/>
                    <a:pt x="76951" y="22606"/>
                    <a:pt x="78810" y="22606"/>
                  </a:cubicBezTo>
                  <a:close/>
                  <a:moveTo>
                    <a:pt x="66839" y="42570"/>
                  </a:moveTo>
                  <a:cubicBezTo>
                    <a:pt x="68665" y="42570"/>
                    <a:pt x="70525" y="43255"/>
                    <a:pt x="71927" y="44690"/>
                  </a:cubicBezTo>
                  <a:lnTo>
                    <a:pt x="81257" y="54019"/>
                  </a:lnTo>
                  <a:lnTo>
                    <a:pt x="92413" y="65175"/>
                  </a:lnTo>
                  <a:cubicBezTo>
                    <a:pt x="93783" y="66545"/>
                    <a:pt x="94533" y="68339"/>
                    <a:pt x="94533" y="70264"/>
                  </a:cubicBezTo>
                  <a:cubicBezTo>
                    <a:pt x="94533" y="72188"/>
                    <a:pt x="93783" y="74015"/>
                    <a:pt x="92413" y="75353"/>
                  </a:cubicBezTo>
                  <a:cubicBezTo>
                    <a:pt x="91010" y="76771"/>
                    <a:pt x="89167" y="77481"/>
                    <a:pt x="87324" y="77481"/>
                  </a:cubicBezTo>
                  <a:cubicBezTo>
                    <a:pt x="85481" y="77481"/>
                    <a:pt x="83638" y="76771"/>
                    <a:pt x="82235" y="75353"/>
                  </a:cubicBezTo>
                  <a:lnTo>
                    <a:pt x="61717" y="54867"/>
                  </a:lnTo>
                  <a:cubicBezTo>
                    <a:pt x="60380" y="53530"/>
                    <a:pt x="59630" y="51703"/>
                    <a:pt x="59630" y="49779"/>
                  </a:cubicBezTo>
                  <a:cubicBezTo>
                    <a:pt x="59630" y="47854"/>
                    <a:pt x="60380" y="46027"/>
                    <a:pt x="61717" y="44690"/>
                  </a:cubicBezTo>
                  <a:cubicBezTo>
                    <a:pt x="63153" y="43287"/>
                    <a:pt x="64979" y="42570"/>
                    <a:pt x="66839" y="42570"/>
                  </a:cubicBezTo>
                  <a:close/>
                  <a:moveTo>
                    <a:pt x="54867" y="62533"/>
                  </a:moveTo>
                  <a:cubicBezTo>
                    <a:pt x="56792" y="62533"/>
                    <a:pt x="58586" y="63283"/>
                    <a:pt x="59956" y="64621"/>
                  </a:cubicBezTo>
                  <a:lnTo>
                    <a:pt x="76462" y="81126"/>
                  </a:lnTo>
                  <a:cubicBezTo>
                    <a:pt x="77832" y="82496"/>
                    <a:pt x="78582" y="84323"/>
                    <a:pt x="78582" y="86248"/>
                  </a:cubicBezTo>
                  <a:cubicBezTo>
                    <a:pt x="78582" y="88172"/>
                    <a:pt x="77832" y="89966"/>
                    <a:pt x="76462" y="91336"/>
                  </a:cubicBezTo>
                  <a:cubicBezTo>
                    <a:pt x="75059" y="92739"/>
                    <a:pt x="73208" y="93440"/>
                    <a:pt x="71357" y="93440"/>
                  </a:cubicBezTo>
                  <a:cubicBezTo>
                    <a:pt x="69505" y="93440"/>
                    <a:pt x="67654" y="92739"/>
                    <a:pt x="66252" y="91336"/>
                  </a:cubicBezTo>
                  <a:lnTo>
                    <a:pt x="55226" y="80311"/>
                  </a:lnTo>
                  <a:lnTo>
                    <a:pt x="49746" y="74831"/>
                  </a:lnTo>
                  <a:cubicBezTo>
                    <a:pt x="46941" y="72025"/>
                    <a:pt x="46941" y="67459"/>
                    <a:pt x="49746" y="64621"/>
                  </a:cubicBezTo>
                  <a:cubicBezTo>
                    <a:pt x="51116" y="63283"/>
                    <a:pt x="52943" y="62533"/>
                    <a:pt x="54867" y="62533"/>
                  </a:cubicBezTo>
                  <a:close/>
                  <a:moveTo>
                    <a:pt x="44364" y="83964"/>
                  </a:moveTo>
                  <a:cubicBezTo>
                    <a:pt x="46288" y="83964"/>
                    <a:pt x="48115" y="84714"/>
                    <a:pt x="49485" y="86084"/>
                  </a:cubicBezTo>
                  <a:lnTo>
                    <a:pt x="60478" y="97110"/>
                  </a:lnTo>
                  <a:cubicBezTo>
                    <a:pt x="63316" y="99915"/>
                    <a:pt x="63316" y="104482"/>
                    <a:pt x="60478" y="107287"/>
                  </a:cubicBezTo>
                  <a:cubicBezTo>
                    <a:pt x="59140" y="108657"/>
                    <a:pt x="57314" y="109408"/>
                    <a:pt x="55389" y="109408"/>
                  </a:cubicBezTo>
                  <a:cubicBezTo>
                    <a:pt x="53465" y="109408"/>
                    <a:pt x="51638" y="108657"/>
                    <a:pt x="50300" y="107287"/>
                  </a:cubicBezTo>
                  <a:lnTo>
                    <a:pt x="39275" y="96294"/>
                  </a:lnTo>
                  <a:cubicBezTo>
                    <a:pt x="36470" y="93457"/>
                    <a:pt x="36470" y="88890"/>
                    <a:pt x="39275" y="86084"/>
                  </a:cubicBezTo>
                  <a:cubicBezTo>
                    <a:pt x="40645" y="84714"/>
                    <a:pt x="42439" y="83964"/>
                    <a:pt x="44364" y="83964"/>
                  </a:cubicBezTo>
                  <a:close/>
                  <a:moveTo>
                    <a:pt x="87748" y="1"/>
                  </a:moveTo>
                  <a:cubicBezTo>
                    <a:pt x="85465" y="1"/>
                    <a:pt x="83638" y="1827"/>
                    <a:pt x="83638" y="4078"/>
                  </a:cubicBezTo>
                  <a:lnTo>
                    <a:pt x="83638" y="9428"/>
                  </a:lnTo>
                  <a:cubicBezTo>
                    <a:pt x="83638" y="11581"/>
                    <a:pt x="84029" y="13668"/>
                    <a:pt x="84714" y="15626"/>
                  </a:cubicBezTo>
                  <a:cubicBezTo>
                    <a:pt x="82855" y="14843"/>
                    <a:pt x="80865" y="14451"/>
                    <a:pt x="78810" y="14451"/>
                  </a:cubicBezTo>
                  <a:cubicBezTo>
                    <a:pt x="74700" y="14451"/>
                    <a:pt x="70851" y="16050"/>
                    <a:pt x="67948" y="18953"/>
                  </a:cubicBezTo>
                  <a:cubicBezTo>
                    <a:pt x="63707" y="23193"/>
                    <a:pt x="62468" y="29293"/>
                    <a:pt x="64229" y="34643"/>
                  </a:cubicBezTo>
                  <a:cubicBezTo>
                    <a:pt x="61195" y="35165"/>
                    <a:pt x="58292" y="36567"/>
                    <a:pt x="55976" y="38916"/>
                  </a:cubicBezTo>
                  <a:cubicBezTo>
                    <a:pt x="53073" y="41819"/>
                    <a:pt x="51475" y="45668"/>
                    <a:pt x="51475" y="49779"/>
                  </a:cubicBezTo>
                  <a:cubicBezTo>
                    <a:pt x="51475" y="51442"/>
                    <a:pt x="51736" y="53073"/>
                    <a:pt x="52225" y="54606"/>
                  </a:cubicBezTo>
                  <a:cubicBezTo>
                    <a:pt x="49126" y="55128"/>
                    <a:pt x="46256" y="56596"/>
                    <a:pt x="44005" y="58879"/>
                  </a:cubicBezTo>
                  <a:cubicBezTo>
                    <a:pt x="39308" y="63544"/>
                    <a:pt x="38296" y="70525"/>
                    <a:pt x="40906" y="76201"/>
                  </a:cubicBezTo>
                  <a:cubicBezTo>
                    <a:pt x="38133" y="76853"/>
                    <a:pt x="35589" y="78256"/>
                    <a:pt x="33501" y="80311"/>
                  </a:cubicBezTo>
                  <a:cubicBezTo>
                    <a:pt x="27499" y="86313"/>
                    <a:pt x="27499" y="96066"/>
                    <a:pt x="33501" y="102036"/>
                  </a:cubicBezTo>
                  <a:lnTo>
                    <a:pt x="41656" y="110191"/>
                  </a:lnTo>
                  <a:lnTo>
                    <a:pt x="1599" y="150248"/>
                  </a:lnTo>
                  <a:cubicBezTo>
                    <a:pt x="1" y="151813"/>
                    <a:pt x="1" y="154423"/>
                    <a:pt x="1599" y="155989"/>
                  </a:cubicBezTo>
                  <a:cubicBezTo>
                    <a:pt x="2382" y="156804"/>
                    <a:pt x="3426" y="157196"/>
                    <a:pt x="4469" y="157196"/>
                  </a:cubicBezTo>
                  <a:cubicBezTo>
                    <a:pt x="5513" y="157196"/>
                    <a:pt x="6557" y="156804"/>
                    <a:pt x="7340" y="155989"/>
                  </a:cubicBezTo>
                  <a:lnTo>
                    <a:pt x="47789" y="115573"/>
                  </a:lnTo>
                  <a:cubicBezTo>
                    <a:pt x="50072" y="116878"/>
                    <a:pt x="52682" y="117563"/>
                    <a:pt x="55389" y="117563"/>
                  </a:cubicBezTo>
                  <a:cubicBezTo>
                    <a:pt x="59499" y="117563"/>
                    <a:pt x="63348" y="115964"/>
                    <a:pt x="66252" y="113061"/>
                  </a:cubicBezTo>
                  <a:cubicBezTo>
                    <a:pt x="69416" y="109930"/>
                    <a:pt x="70916" y="105722"/>
                    <a:pt x="70720" y="101579"/>
                  </a:cubicBezTo>
                  <a:lnTo>
                    <a:pt x="71373" y="101579"/>
                  </a:lnTo>
                  <a:cubicBezTo>
                    <a:pt x="75287" y="101579"/>
                    <a:pt x="79234" y="100111"/>
                    <a:pt x="82235" y="97110"/>
                  </a:cubicBezTo>
                  <a:cubicBezTo>
                    <a:pt x="85138" y="94207"/>
                    <a:pt x="86737" y="90325"/>
                    <a:pt x="86737" y="86248"/>
                  </a:cubicBezTo>
                  <a:cubicBezTo>
                    <a:pt x="86737" y="86019"/>
                    <a:pt x="86704" y="85823"/>
                    <a:pt x="86704" y="85628"/>
                  </a:cubicBezTo>
                  <a:lnTo>
                    <a:pt x="87324" y="85628"/>
                  </a:lnTo>
                  <a:cubicBezTo>
                    <a:pt x="91271" y="85628"/>
                    <a:pt x="95185" y="84127"/>
                    <a:pt x="98186" y="81126"/>
                  </a:cubicBezTo>
                  <a:cubicBezTo>
                    <a:pt x="101090" y="78223"/>
                    <a:pt x="102688" y="74374"/>
                    <a:pt x="102688" y="70264"/>
                  </a:cubicBezTo>
                  <a:cubicBezTo>
                    <a:pt x="102688" y="70068"/>
                    <a:pt x="102688" y="69840"/>
                    <a:pt x="102688" y="69644"/>
                  </a:cubicBezTo>
                  <a:cubicBezTo>
                    <a:pt x="102884" y="69644"/>
                    <a:pt x="103079" y="69677"/>
                    <a:pt x="103275" y="69677"/>
                  </a:cubicBezTo>
                  <a:cubicBezTo>
                    <a:pt x="107222" y="69677"/>
                    <a:pt x="111169" y="68176"/>
                    <a:pt x="114170" y="65175"/>
                  </a:cubicBezTo>
                  <a:cubicBezTo>
                    <a:pt x="119781" y="59532"/>
                    <a:pt x="120140" y="50594"/>
                    <a:pt x="115181" y="44559"/>
                  </a:cubicBezTo>
                  <a:lnTo>
                    <a:pt x="142256" y="17485"/>
                  </a:lnTo>
                  <a:cubicBezTo>
                    <a:pt x="143593" y="16115"/>
                    <a:pt x="145420" y="15365"/>
                    <a:pt x="147344" y="15365"/>
                  </a:cubicBezTo>
                  <a:cubicBezTo>
                    <a:pt x="149269" y="15365"/>
                    <a:pt x="151096" y="16115"/>
                    <a:pt x="152433" y="17485"/>
                  </a:cubicBezTo>
                  <a:cubicBezTo>
                    <a:pt x="153803" y="18855"/>
                    <a:pt x="154553" y="20649"/>
                    <a:pt x="154553" y="22574"/>
                  </a:cubicBezTo>
                  <a:cubicBezTo>
                    <a:pt x="154553" y="24498"/>
                    <a:pt x="153803" y="26325"/>
                    <a:pt x="152433" y="27695"/>
                  </a:cubicBezTo>
                  <a:lnTo>
                    <a:pt x="148454" y="31675"/>
                  </a:lnTo>
                  <a:lnTo>
                    <a:pt x="133970" y="46158"/>
                  </a:lnTo>
                  <a:cubicBezTo>
                    <a:pt x="132372" y="47756"/>
                    <a:pt x="132372" y="50333"/>
                    <a:pt x="133970" y="51931"/>
                  </a:cubicBezTo>
                  <a:cubicBezTo>
                    <a:pt x="134753" y="52714"/>
                    <a:pt x="135797" y="53138"/>
                    <a:pt x="136841" y="53138"/>
                  </a:cubicBezTo>
                  <a:cubicBezTo>
                    <a:pt x="137885" y="53138"/>
                    <a:pt x="138929" y="52714"/>
                    <a:pt x="139744" y="51931"/>
                  </a:cubicBezTo>
                  <a:lnTo>
                    <a:pt x="154227" y="37448"/>
                  </a:lnTo>
                  <a:cubicBezTo>
                    <a:pt x="155630" y="36046"/>
                    <a:pt x="157473" y="35344"/>
                    <a:pt x="159316" y="35344"/>
                  </a:cubicBezTo>
                  <a:cubicBezTo>
                    <a:pt x="161159" y="35344"/>
                    <a:pt x="163002" y="36046"/>
                    <a:pt x="164405" y="37448"/>
                  </a:cubicBezTo>
                  <a:cubicBezTo>
                    <a:pt x="167243" y="40254"/>
                    <a:pt x="167243" y="44820"/>
                    <a:pt x="164405" y="47658"/>
                  </a:cubicBezTo>
                  <a:lnTo>
                    <a:pt x="160425" y="51638"/>
                  </a:lnTo>
                  <a:lnTo>
                    <a:pt x="149954" y="62141"/>
                  </a:lnTo>
                  <a:cubicBezTo>
                    <a:pt x="148356" y="63707"/>
                    <a:pt x="148356" y="66317"/>
                    <a:pt x="149954" y="67883"/>
                  </a:cubicBezTo>
                  <a:cubicBezTo>
                    <a:pt x="150737" y="68698"/>
                    <a:pt x="151781" y="69089"/>
                    <a:pt x="152825" y="69089"/>
                  </a:cubicBezTo>
                  <a:cubicBezTo>
                    <a:pt x="153868" y="69089"/>
                    <a:pt x="154912" y="68698"/>
                    <a:pt x="155695" y="67883"/>
                  </a:cubicBezTo>
                  <a:lnTo>
                    <a:pt x="166199" y="57412"/>
                  </a:lnTo>
                  <a:cubicBezTo>
                    <a:pt x="167569" y="56042"/>
                    <a:pt x="169363" y="55291"/>
                    <a:pt x="171287" y="55291"/>
                  </a:cubicBezTo>
                  <a:cubicBezTo>
                    <a:pt x="173212" y="55291"/>
                    <a:pt x="175039" y="56042"/>
                    <a:pt x="176409" y="57412"/>
                  </a:cubicBezTo>
                  <a:cubicBezTo>
                    <a:pt x="177746" y="58782"/>
                    <a:pt x="178496" y="60576"/>
                    <a:pt x="178496" y="62500"/>
                  </a:cubicBezTo>
                  <a:cubicBezTo>
                    <a:pt x="178496" y="64425"/>
                    <a:pt x="177746" y="66252"/>
                    <a:pt x="176409" y="67589"/>
                  </a:cubicBezTo>
                  <a:lnTo>
                    <a:pt x="170929" y="73069"/>
                  </a:lnTo>
                  <a:lnTo>
                    <a:pt x="165905" y="78093"/>
                  </a:lnTo>
                  <a:cubicBezTo>
                    <a:pt x="164307" y="79691"/>
                    <a:pt x="164307" y="82268"/>
                    <a:pt x="165905" y="83866"/>
                  </a:cubicBezTo>
                  <a:cubicBezTo>
                    <a:pt x="166688" y="84649"/>
                    <a:pt x="167732" y="85041"/>
                    <a:pt x="168776" y="85041"/>
                  </a:cubicBezTo>
                  <a:cubicBezTo>
                    <a:pt x="169820" y="85041"/>
                    <a:pt x="170863" y="84649"/>
                    <a:pt x="171679" y="83866"/>
                  </a:cubicBezTo>
                  <a:lnTo>
                    <a:pt x="176702" y="78843"/>
                  </a:lnTo>
                  <a:cubicBezTo>
                    <a:pt x="178105" y="77440"/>
                    <a:pt x="179948" y="76739"/>
                    <a:pt x="181791" y="76739"/>
                  </a:cubicBezTo>
                  <a:cubicBezTo>
                    <a:pt x="183634" y="76739"/>
                    <a:pt x="185477" y="77440"/>
                    <a:pt x="186880" y="78843"/>
                  </a:cubicBezTo>
                  <a:cubicBezTo>
                    <a:pt x="189685" y="81648"/>
                    <a:pt x="189685" y="86248"/>
                    <a:pt x="186880" y="89053"/>
                  </a:cubicBezTo>
                  <a:lnTo>
                    <a:pt x="147312" y="128621"/>
                  </a:lnTo>
                  <a:cubicBezTo>
                    <a:pt x="137395" y="138537"/>
                    <a:pt x="124184" y="144311"/>
                    <a:pt x="110125" y="144800"/>
                  </a:cubicBezTo>
                  <a:cubicBezTo>
                    <a:pt x="109114" y="144833"/>
                    <a:pt x="108135" y="145289"/>
                    <a:pt x="107385" y="146007"/>
                  </a:cubicBezTo>
                  <a:lnTo>
                    <a:pt x="70851" y="182704"/>
                  </a:lnTo>
                  <a:cubicBezTo>
                    <a:pt x="69253" y="184270"/>
                    <a:pt x="69253" y="186880"/>
                    <a:pt x="70851" y="188446"/>
                  </a:cubicBezTo>
                  <a:cubicBezTo>
                    <a:pt x="71666" y="189261"/>
                    <a:pt x="72710" y="189653"/>
                    <a:pt x="73754" y="189653"/>
                  </a:cubicBezTo>
                  <a:cubicBezTo>
                    <a:pt x="74798" y="189653"/>
                    <a:pt x="75842" y="189261"/>
                    <a:pt x="76625" y="188446"/>
                  </a:cubicBezTo>
                  <a:lnTo>
                    <a:pt x="103503" y="161469"/>
                  </a:lnTo>
                  <a:cubicBezTo>
                    <a:pt x="109630" y="165378"/>
                    <a:pt x="116695" y="167461"/>
                    <a:pt x="123953" y="167461"/>
                  </a:cubicBezTo>
                  <a:cubicBezTo>
                    <a:pt x="124811" y="167461"/>
                    <a:pt x="125671" y="167432"/>
                    <a:pt x="126533" y="167373"/>
                  </a:cubicBezTo>
                  <a:lnTo>
                    <a:pt x="147573" y="188413"/>
                  </a:lnTo>
                  <a:cubicBezTo>
                    <a:pt x="148356" y="189228"/>
                    <a:pt x="149400" y="189620"/>
                    <a:pt x="150443" y="189620"/>
                  </a:cubicBezTo>
                  <a:cubicBezTo>
                    <a:pt x="151487" y="189620"/>
                    <a:pt x="152531" y="189228"/>
                    <a:pt x="153347" y="188413"/>
                  </a:cubicBezTo>
                  <a:cubicBezTo>
                    <a:pt x="154945" y="186847"/>
                    <a:pt x="154945" y="184238"/>
                    <a:pt x="153347" y="182672"/>
                  </a:cubicBezTo>
                  <a:lnTo>
                    <a:pt x="130969" y="160295"/>
                  </a:lnTo>
                  <a:cubicBezTo>
                    <a:pt x="130201" y="159527"/>
                    <a:pt x="129166" y="159106"/>
                    <a:pt x="128081" y="159106"/>
                  </a:cubicBezTo>
                  <a:cubicBezTo>
                    <a:pt x="127968" y="159106"/>
                    <a:pt x="127854" y="159111"/>
                    <a:pt x="127740" y="159120"/>
                  </a:cubicBezTo>
                  <a:lnTo>
                    <a:pt x="126468" y="159218"/>
                  </a:lnTo>
                  <a:cubicBezTo>
                    <a:pt x="125648" y="159285"/>
                    <a:pt x="124829" y="159319"/>
                    <a:pt x="124013" y="159319"/>
                  </a:cubicBezTo>
                  <a:cubicBezTo>
                    <a:pt x="118890" y="159319"/>
                    <a:pt x="113886" y="158004"/>
                    <a:pt x="109440" y="155500"/>
                  </a:cubicBezTo>
                  <a:lnTo>
                    <a:pt x="112050" y="152890"/>
                  </a:lnTo>
                  <a:cubicBezTo>
                    <a:pt x="127577" y="151911"/>
                    <a:pt x="142093" y="145387"/>
                    <a:pt x="153086" y="134394"/>
                  </a:cubicBezTo>
                  <a:lnTo>
                    <a:pt x="192653" y="94827"/>
                  </a:lnTo>
                  <a:cubicBezTo>
                    <a:pt x="198656" y="88825"/>
                    <a:pt x="198656" y="79071"/>
                    <a:pt x="192653" y="73069"/>
                  </a:cubicBezTo>
                  <a:cubicBezTo>
                    <a:pt x="190533" y="70981"/>
                    <a:pt x="187956" y="69611"/>
                    <a:pt x="185249" y="68992"/>
                  </a:cubicBezTo>
                  <a:cubicBezTo>
                    <a:pt x="186162" y="66969"/>
                    <a:pt x="186651" y="64784"/>
                    <a:pt x="186651" y="62500"/>
                  </a:cubicBezTo>
                  <a:cubicBezTo>
                    <a:pt x="186651" y="58390"/>
                    <a:pt x="185053" y="54541"/>
                    <a:pt x="182183" y="51638"/>
                  </a:cubicBezTo>
                  <a:cubicBezTo>
                    <a:pt x="179899" y="49354"/>
                    <a:pt x="177029" y="47887"/>
                    <a:pt x="173897" y="47365"/>
                  </a:cubicBezTo>
                  <a:cubicBezTo>
                    <a:pt x="175659" y="42015"/>
                    <a:pt x="174419" y="35915"/>
                    <a:pt x="170178" y="31675"/>
                  </a:cubicBezTo>
                  <a:cubicBezTo>
                    <a:pt x="167862" y="29358"/>
                    <a:pt x="164959" y="27923"/>
                    <a:pt x="161958" y="27401"/>
                  </a:cubicBezTo>
                  <a:cubicBezTo>
                    <a:pt x="162447" y="25868"/>
                    <a:pt x="162708" y="24237"/>
                    <a:pt x="162708" y="22574"/>
                  </a:cubicBezTo>
                  <a:cubicBezTo>
                    <a:pt x="162708" y="18496"/>
                    <a:pt x="161110" y="14614"/>
                    <a:pt x="158207" y="11711"/>
                  </a:cubicBezTo>
                  <a:cubicBezTo>
                    <a:pt x="155304" y="8808"/>
                    <a:pt x="151455" y="7210"/>
                    <a:pt x="147344" y="7210"/>
                  </a:cubicBezTo>
                  <a:cubicBezTo>
                    <a:pt x="144735" y="7210"/>
                    <a:pt x="142223" y="7862"/>
                    <a:pt x="140005" y="9069"/>
                  </a:cubicBezTo>
                  <a:lnTo>
                    <a:pt x="139614" y="8645"/>
                  </a:lnTo>
                  <a:cubicBezTo>
                    <a:pt x="134492" y="3165"/>
                    <a:pt x="127251" y="1"/>
                    <a:pt x="1197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 name="Google Shape;340;p31"/>
          <p:cNvGrpSpPr/>
          <p:nvPr/>
        </p:nvGrpSpPr>
        <p:grpSpPr>
          <a:xfrm>
            <a:off x="8205022" y="195078"/>
            <a:ext cx="224307" cy="296972"/>
            <a:chOff x="1829150" y="238125"/>
            <a:chExt cx="3942125" cy="5219200"/>
          </a:xfrm>
        </p:grpSpPr>
        <p:sp>
          <p:nvSpPr>
            <p:cNvPr id="341" name="Google Shape;341;p31"/>
            <p:cNvSpPr/>
            <p:nvPr/>
          </p:nvSpPr>
          <p:spPr>
            <a:xfrm>
              <a:off x="3518050" y="907625"/>
              <a:ext cx="564350" cy="1079750"/>
            </a:xfrm>
            <a:custGeom>
              <a:rect b="b" l="l" r="r" t="t"/>
              <a:pathLst>
                <a:path extrusionOk="0" h="43190" w="22574">
                  <a:moveTo>
                    <a:pt x="11287" y="1"/>
                  </a:moveTo>
                  <a:cubicBezTo>
                    <a:pt x="9590" y="1"/>
                    <a:pt x="8220" y="1338"/>
                    <a:pt x="8220" y="3035"/>
                  </a:cubicBezTo>
                  <a:lnTo>
                    <a:pt x="8220" y="6166"/>
                  </a:lnTo>
                  <a:cubicBezTo>
                    <a:pt x="3621" y="6655"/>
                    <a:pt x="0" y="10602"/>
                    <a:pt x="0" y="15332"/>
                  </a:cubicBezTo>
                  <a:cubicBezTo>
                    <a:pt x="0" y="20421"/>
                    <a:pt x="4143" y="24564"/>
                    <a:pt x="9232" y="24564"/>
                  </a:cubicBezTo>
                  <a:lnTo>
                    <a:pt x="13342" y="24564"/>
                  </a:lnTo>
                  <a:cubicBezTo>
                    <a:pt x="15070" y="24564"/>
                    <a:pt x="16441" y="25966"/>
                    <a:pt x="16441" y="27663"/>
                  </a:cubicBezTo>
                  <a:cubicBezTo>
                    <a:pt x="16441" y="29391"/>
                    <a:pt x="15070" y="30794"/>
                    <a:pt x="13342" y="30794"/>
                  </a:cubicBezTo>
                  <a:lnTo>
                    <a:pt x="3066" y="30794"/>
                  </a:lnTo>
                  <a:cubicBezTo>
                    <a:pt x="1370" y="30794"/>
                    <a:pt x="0" y="32164"/>
                    <a:pt x="0" y="33828"/>
                  </a:cubicBezTo>
                  <a:cubicBezTo>
                    <a:pt x="0" y="35524"/>
                    <a:pt x="1370" y="36894"/>
                    <a:pt x="3066" y="36894"/>
                  </a:cubicBezTo>
                  <a:lnTo>
                    <a:pt x="8220" y="36894"/>
                  </a:lnTo>
                  <a:lnTo>
                    <a:pt x="8220" y="40123"/>
                  </a:lnTo>
                  <a:cubicBezTo>
                    <a:pt x="8220" y="41820"/>
                    <a:pt x="9590" y="43190"/>
                    <a:pt x="11287" y="43190"/>
                  </a:cubicBezTo>
                  <a:cubicBezTo>
                    <a:pt x="12983" y="43190"/>
                    <a:pt x="14353" y="41820"/>
                    <a:pt x="14353" y="40123"/>
                  </a:cubicBezTo>
                  <a:lnTo>
                    <a:pt x="14353" y="36829"/>
                  </a:lnTo>
                  <a:cubicBezTo>
                    <a:pt x="18952" y="36339"/>
                    <a:pt x="22573" y="32425"/>
                    <a:pt x="22573" y="27663"/>
                  </a:cubicBezTo>
                  <a:cubicBezTo>
                    <a:pt x="22573" y="22574"/>
                    <a:pt x="18430" y="18431"/>
                    <a:pt x="13342" y="18431"/>
                  </a:cubicBezTo>
                  <a:lnTo>
                    <a:pt x="9232" y="18431"/>
                  </a:lnTo>
                  <a:cubicBezTo>
                    <a:pt x="7503" y="18431"/>
                    <a:pt x="6133" y="17061"/>
                    <a:pt x="6133" y="15332"/>
                  </a:cubicBezTo>
                  <a:cubicBezTo>
                    <a:pt x="6133" y="13636"/>
                    <a:pt x="7503" y="12233"/>
                    <a:pt x="9232" y="12233"/>
                  </a:cubicBezTo>
                  <a:lnTo>
                    <a:pt x="10732" y="12233"/>
                  </a:lnTo>
                  <a:cubicBezTo>
                    <a:pt x="10928" y="12266"/>
                    <a:pt x="11091" y="12266"/>
                    <a:pt x="11287" y="12266"/>
                  </a:cubicBezTo>
                  <a:cubicBezTo>
                    <a:pt x="11482" y="12266"/>
                    <a:pt x="11645" y="12266"/>
                    <a:pt x="11841" y="12233"/>
                  </a:cubicBezTo>
                  <a:lnTo>
                    <a:pt x="19507" y="12233"/>
                  </a:lnTo>
                  <a:cubicBezTo>
                    <a:pt x="21203" y="12233"/>
                    <a:pt x="22573" y="10863"/>
                    <a:pt x="22573" y="9167"/>
                  </a:cubicBezTo>
                  <a:cubicBezTo>
                    <a:pt x="22573" y="7471"/>
                    <a:pt x="21203" y="6101"/>
                    <a:pt x="19507" y="6101"/>
                  </a:cubicBezTo>
                  <a:lnTo>
                    <a:pt x="14353" y="6101"/>
                  </a:lnTo>
                  <a:lnTo>
                    <a:pt x="14353" y="3035"/>
                  </a:lnTo>
                  <a:cubicBezTo>
                    <a:pt x="14353" y="1338"/>
                    <a:pt x="12983" y="1"/>
                    <a:pt x="11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1"/>
            <p:cNvSpPr/>
            <p:nvPr/>
          </p:nvSpPr>
          <p:spPr>
            <a:xfrm>
              <a:off x="1829150" y="238125"/>
              <a:ext cx="3942125" cy="3270975"/>
            </a:xfrm>
            <a:custGeom>
              <a:rect b="b" l="l" r="r" t="t"/>
              <a:pathLst>
                <a:path extrusionOk="0" h="130839" w="157685">
                  <a:moveTo>
                    <a:pt x="78843" y="21203"/>
                  </a:moveTo>
                  <a:cubicBezTo>
                    <a:pt x="93782" y="21203"/>
                    <a:pt x="105950" y="33338"/>
                    <a:pt x="105950" y="48277"/>
                  </a:cubicBezTo>
                  <a:cubicBezTo>
                    <a:pt x="105950" y="63119"/>
                    <a:pt x="93913" y="75221"/>
                    <a:pt x="79104" y="75385"/>
                  </a:cubicBezTo>
                  <a:lnTo>
                    <a:pt x="78582" y="75385"/>
                  </a:lnTo>
                  <a:cubicBezTo>
                    <a:pt x="63772" y="75221"/>
                    <a:pt x="51735" y="63119"/>
                    <a:pt x="51735" y="48277"/>
                  </a:cubicBezTo>
                  <a:cubicBezTo>
                    <a:pt x="51735" y="33338"/>
                    <a:pt x="63903" y="21203"/>
                    <a:pt x="78843" y="21203"/>
                  </a:cubicBezTo>
                  <a:close/>
                  <a:moveTo>
                    <a:pt x="78843" y="6133"/>
                  </a:moveTo>
                  <a:cubicBezTo>
                    <a:pt x="102101" y="6133"/>
                    <a:pt x="121020" y="25019"/>
                    <a:pt x="121020" y="48277"/>
                  </a:cubicBezTo>
                  <a:cubicBezTo>
                    <a:pt x="121020" y="58226"/>
                    <a:pt x="117497" y="67784"/>
                    <a:pt x="111136" y="75385"/>
                  </a:cubicBezTo>
                  <a:lnTo>
                    <a:pt x="98023" y="75385"/>
                  </a:lnTo>
                  <a:cubicBezTo>
                    <a:pt x="106504" y="69350"/>
                    <a:pt x="112050" y="59466"/>
                    <a:pt x="112050" y="48277"/>
                  </a:cubicBezTo>
                  <a:cubicBezTo>
                    <a:pt x="112050" y="29978"/>
                    <a:pt x="97142" y="15070"/>
                    <a:pt x="78843" y="15070"/>
                  </a:cubicBezTo>
                  <a:cubicBezTo>
                    <a:pt x="60543" y="15070"/>
                    <a:pt x="45636" y="29978"/>
                    <a:pt x="45636" y="48277"/>
                  </a:cubicBezTo>
                  <a:cubicBezTo>
                    <a:pt x="45636" y="59466"/>
                    <a:pt x="51181" y="69350"/>
                    <a:pt x="59662" y="75385"/>
                  </a:cubicBezTo>
                  <a:lnTo>
                    <a:pt x="46549" y="75385"/>
                  </a:lnTo>
                  <a:cubicBezTo>
                    <a:pt x="40188" y="67784"/>
                    <a:pt x="36665" y="58226"/>
                    <a:pt x="36665" y="48277"/>
                  </a:cubicBezTo>
                  <a:cubicBezTo>
                    <a:pt x="36665" y="25019"/>
                    <a:pt x="55585" y="6133"/>
                    <a:pt x="78843" y="6133"/>
                  </a:cubicBezTo>
                  <a:close/>
                  <a:moveTo>
                    <a:pt x="151585" y="81484"/>
                  </a:moveTo>
                  <a:lnTo>
                    <a:pt x="151585" y="104220"/>
                  </a:lnTo>
                  <a:lnTo>
                    <a:pt x="6100" y="104220"/>
                  </a:lnTo>
                  <a:lnTo>
                    <a:pt x="6100" y="81484"/>
                  </a:lnTo>
                  <a:close/>
                  <a:moveTo>
                    <a:pt x="78843" y="0"/>
                  </a:moveTo>
                  <a:cubicBezTo>
                    <a:pt x="52225" y="0"/>
                    <a:pt x="30565" y="21660"/>
                    <a:pt x="30565" y="48277"/>
                  </a:cubicBezTo>
                  <a:cubicBezTo>
                    <a:pt x="30565" y="57998"/>
                    <a:pt x="33468" y="67425"/>
                    <a:pt x="38883" y="75385"/>
                  </a:cubicBezTo>
                  <a:lnTo>
                    <a:pt x="3067" y="75385"/>
                  </a:lnTo>
                  <a:cubicBezTo>
                    <a:pt x="1370" y="75385"/>
                    <a:pt x="0" y="76755"/>
                    <a:pt x="0" y="78418"/>
                  </a:cubicBezTo>
                  <a:lnTo>
                    <a:pt x="0" y="107254"/>
                  </a:lnTo>
                  <a:cubicBezTo>
                    <a:pt x="0" y="108950"/>
                    <a:pt x="1370" y="110320"/>
                    <a:pt x="3067" y="110320"/>
                  </a:cubicBezTo>
                  <a:lnTo>
                    <a:pt x="9852" y="110320"/>
                  </a:lnTo>
                  <a:lnTo>
                    <a:pt x="9884" y="127772"/>
                  </a:lnTo>
                  <a:cubicBezTo>
                    <a:pt x="9884" y="129468"/>
                    <a:pt x="11254" y="130838"/>
                    <a:pt x="12918" y="130838"/>
                  </a:cubicBezTo>
                  <a:cubicBezTo>
                    <a:pt x="14614" y="130806"/>
                    <a:pt x="15984" y="129468"/>
                    <a:pt x="15984" y="127772"/>
                  </a:cubicBezTo>
                  <a:lnTo>
                    <a:pt x="15984" y="110320"/>
                  </a:lnTo>
                  <a:lnTo>
                    <a:pt x="141668" y="110320"/>
                  </a:lnTo>
                  <a:lnTo>
                    <a:pt x="141668" y="127772"/>
                  </a:lnTo>
                  <a:cubicBezTo>
                    <a:pt x="141668" y="129468"/>
                    <a:pt x="143038" y="130838"/>
                    <a:pt x="144735" y="130838"/>
                  </a:cubicBezTo>
                  <a:cubicBezTo>
                    <a:pt x="146431" y="130806"/>
                    <a:pt x="147801" y="129468"/>
                    <a:pt x="147801" y="127772"/>
                  </a:cubicBezTo>
                  <a:lnTo>
                    <a:pt x="147801" y="110320"/>
                  </a:lnTo>
                  <a:lnTo>
                    <a:pt x="154619" y="110320"/>
                  </a:lnTo>
                  <a:cubicBezTo>
                    <a:pt x="156315" y="110320"/>
                    <a:pt x="157685" y="108950"/>
                    <a:pt x="157685" y="107254"/>
                  </a:cubicBezTo>
                  <a:lnTo>
                    <a:pt x="157685" y="78418"/>
                  </a:lnTo>
                  <a:cubicBezTo>
                    <a:pt x="157685" y="76755"/>
                    <a:pt x="156315" y="75385"/>
                    <a:pt x="154619" y="75385"/>
                  </a:cubicBezTo>
                  <a:lnTo>
                    <a:pt x="118802" y="75385"/>
                  </a:lnTo>
                  <a:cubicBezTo>
                    <a:pt x="124217" y="67425"/>
                    <a:pt x="127120" y="57998"/>
                    <a:pt x="127120" y="48277"/>
                  </a:cubicBezTo>
                  <a:cubicBezTo>
                    <a:pt x="127120" y="21660"/>
                    <a:pt x="105460" y="0"/>
                    <a:pt x="788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1"/>
            <p:cNvSpPr/>
            <p:nvPr/>
          </p:nvSpPr>
          <p:spPr>
            <a:xfrm>
              <a:off x="2076250" y="3714575"/>
              <a:ext cx="3448750" cy="1742750"/>
            </a:xfrm>
            <a:custGeom>
              <a:rect b="b" l="l" r="r" t="t"/>
              <a:pathLst>
                <a:path extrusionOk="0" h="69710" w="137950">
                  <a:moveTo>
                    <a:pt x="3034" y="0"/>
                  </a:moveTo>
                  <a:cubicBezTo>
                    <a:pt x="1370" y="0"/>
                    <a:pt x="0" y="1371"/>
                    <a:pt x="0" y="3067"/>
                  </a:cubicBezTo>
                  <a:lnTo>
                    <a:pt x="0" y="66643"/>
                  </a:lnTo>
                  <a:cubicBezTo>
                    <a:pt x="0" y="68339"/>
                    <a:pt x="1370" y="69709"/>
                    <a:pt x="3066" y="69709"/>
                  </a:cubicBezTo>
                  <a:lnTo>
                    <a:pt x="134883" y="69709"/>
                  </a:lnTo>
                  <a:cubicBezTo>
                    <a:pt x="135699" y="69709"/>
                    <a:pt x="136482" y="69383"/>
                    <a:pt x="137036" y="68828"/>
                  </a:cubicBezTo>
                  <a:cubicBezTo>
                    <a:pt x="137623" y="68241"/>
                    <a:pt x="137950" y="67458"/>
                    <a:pt x="137950" y="66643"/>
                  </a:cubicBezTo>
                  <a:lnTo>
                    <a:pt x="137917" y="3067"/>
                  </a:lnTo>
                  <a:cubicBezTo>
                    <a:pt x="137917" y="1371"/>
                    <a:pt x="136547" y="0"/>
                    <a:pt x="134851" y="0"/>
                  </a:cubicBezTo>
                  <a:cubicBezTo>
                    <a:pt x="133154" y="0"/>
                    <a:pt x="131817" y="1371"/>
                    <a:pt x="131817" y="3067"/>
                  </a:cubicBezTo>
                  <a:lnTo>
                    <a:pt x="131817" y="63609"/>
                  </a:lnTo>
                  <a:lnTo>
                    <a:pt x="6133" y="63609"/>
                  </a:lnTo>
                  <a:lnTo>
                    <a:pt x="6100" y="3067"/>
                  </a:lnTo>
                  <a:cubicBezTo>
                    <a:pt x="6100" y="1371"/>
                    <a:pt x="4730" y="0"/>
                    <a:pt x="30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1"/>
            <p:cNvSpPr/>
            <p:nvPr/>
          </p:nvSpPr>
          <p:spPr>
            <a:xfrm>
              <a:off x="2850150" y="3451975"/>
              <a:ext cx="1901750" cy="1562525"/>
            </a:xfrm>
            <a:custGeom>
              <a:rect b="b" l="l" r="r" t="t"/>
              <a:pathLst>
                <a:path extrusionOk="0" h="62501" w="76070">
                  <a:moveTo>
                    <a:pt x="54622" y="6133"/>
                  </a:moveTo>
                  <a:cubicBezTo>
                    <a:pt x="58056" y="6133"/>
                    <a:pt x="61489" y="7438"/>
                    <a:pt x="64098" y="10048"/>
                  </a:cubicBezTo>
                  <a:cubicBezTo>
                    <a:pt x="69350" y="15300"/>
                    <a:pt x="69350" y="23813"/>
                    <a:pt x="64098" y="29033"/>
                  </a:cubicBezTo>
                  <a:lnTo>
                    <a:pt x="38035" y="55128"/>
                  </a:lnTo>
                  <a:lnTo>
                    <a:pt x="11939" y="29033"/>
                  </a:lnTo>
                  <a:cubicBezTo>
                    <a:pt x="6720" y="23813"/>
                    <a:pt x="6720" y="15300"/>
                    <a:pt x="11939" y="10048"/>
                  </a:cubicBezTo>
                  <a:cubicBezTo>
                    <a:pt x="14582" y="7438"/>
                    <a:pt x="18007" y="6133"/>
                    <a:pt x="21432" y="6133"/>
                  </a:cubicBezTo>
                  <a:cubicBezTo>
                    <a:pt x="24889" y="6133"/>
                    <a:pt x="28314" y="7438"/>
                    <a:pt x="30924" y="10048"/>
                  </a:cubicBezTo>
                  <a:lnTo>
                    <a:pt x="35882" y="15006"/>
                  </a:lnTo>
                  <a:cubicBezTo>
                    <a:pt x="36437" y="15561"/>
                    <a:pt x="37220" y="15887"/>
                    <a:pt x="38035" y="15887"/>
                  </a:cubicBezTo>
                  <a:cubicBezTo>
                    <a:pt x="38851" y="15887"/>
                    <a:pt x="39634" y="15561"/>
                    <a:pt x="40188" y="15006"/>
                  </a:cubicBezTo>
                  <a:lnTo>
                    <a:pt x="45146" y="10048"/>
                  </a:lnTo>
                  <a:cubicBezTo>
                    <a:pt x="47756" y="7438"/>
                    <a:pt x="51189" y="6133"/>
                    <a:pt x="54622" y="6133"/>
                  </a:cubicBezTo>
                  <a:close/>
                  <a:moveTo>
                    <a:pt x="21432" y="1"/>
                  </a:moveTo>
                  <a:cubicBezTo>
                    <a:pt x="16212" y="1"/>
                    <a:pt x="11320" y="2056"/>
                    <a:pt x="7633" y="5742"/>
                  </a:cubicBezTo>
                  <a:cubicBezTo>
                    <a:pt x="0" y="13342"/>
                    <a:pt x="0" y="25738"/>
                    <a:pt x="7633" y="33371"/>
                  </a:cubicBezTo>
                  <a:lnTo>
                    <a:pt x="35882" y="61620"/>
                  </a:lnTo>
                  <a:cubicBezTo>
                    <a:pt x="36469" y="62207"/>
                    <a:pt x="37252" y="62501"/>
                    <a:pt x="38035" y="62501"/>
                  </a:cubicBezTo>
                  <a:cubicBezTo>
                    <a:pt x="38818" y="62501"/>
                    <a:pt x="39601" y="62207"/>
                    <a:pt x="40188" y="61620"/>
                  </a:cubicBezTo>
                  <a:lnTo>
                    <a:pt x="68437" y="33371"/>
                  </a:lnTo>
                  <a:cubicBezTo>
                    <a:pt x="76070" y="25738"/>
                    <a:pt x="76070" y="13342"/>
                    <a:pt x="68437" y="5742"/>
                  </a:cubicBezTo>
                  <a:cubicBezTo>
                    <a:pt x="64637" y="1925"/>
                    <a:pt x="59638" y="17"/>
                    <a:pt x="54635" y="17"/>
                  </a:cubicBezTo>
                  <a:cubicBezTo>
                    <a:pt x="49632" y="17"/>
                    <a:pt x="44624" y="1925"/>
                    <a:pt x="40808" y="5742"/>
                  </a:cubicBezTo>
                  <a:lnTo>
                    <a:pt x="38035" y="8515"/>
                  </a:lnTo>
                  <a:lnTo>
                    <a:pt x="35263" y="5742"/>
                  </a:lnTo>
                  <a:cubicBezTo>
                    <a:pt x="31576" y="2056"/>
                    <a:pt x="26651" y="1"/>
                    <a:pt x="21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 name="Google Shape;345;p31"/>
          <p:cNvGrpSpPr/>
          <p:nvPr/>
        </p:nvGrpSpPr>
        <p:grpSpPr>
          <a:xfrm>
            <a:off x="4427814" y="4657941"/>
            <a:ext cx="288136" cy="288116"/>
            <a:chOff x="2892825" y="2044400"/>
            <a:chExt cx="363900" cy="363875"/>
          </a:xfrm>
        </p:grpSpPr>
        <p:sp>
          <p:nvSpPr>
            <p:cNvPr id="346" name="Google Shape;346;p31"/>
            <p:cNvSpPr/>
            <p:nvPr/>
          </p:nvSpPr>
          <p:spPr>
            <a:xfrm>
              <a:off x="2892825" y="2044400"/>
              <a:ext cx="363900" cy="363875"/>
            </a:xfrm>
            <a:custGeom>
              <a:rect b="b" l="l" r="r" t="t"/>
              <a:pathLst>
                <a:path extrusionOk="0" h="14555" w="14556">
                  <a:moveTo>
                    <a:pt x="7276" y="1"/>
                  </a:moveTo>
                  <a:cubicBezTo>
                    <a:pt x="5333" y="1"/>
                    <a:pt x="3506" y="757"/>
                    <a:pt x="2131" y="2132"/>
                  </a:cubicBezTo>
                  <a:cubicBezTo>
                    <a:pt x="757" y="3508"/>
                    <a:pt x="1" y="5334"/>
                    <a:pt x="1" y="7277"/>
                  </a:cubicBezTo>
                  <a:cubicBezTo>
                    <a:pt x="1" y="9178"/>
                    <a:pt x="728" y="10975"/>
                    <a:pt x="2050" y="12339"/>
                  </a:cubicBezTo>
                  <a:cubicBezTo>
                    <a:pt x="2091" y="12384"/>
                    <a:pt x="2148" y="12406"/>
                    <a:pt x="2205" y="12406"/>
                  </a:cubicBezTo>
                  <a:cubicBezTo>
                    <a:pt x="2258" y="12406"/>
                    <a:pt x="2312" y="12386"/>
                    <a:pt x="2353" y="12346"/>
                  </a:cubicBezTo>
                  <a:cubicBezTo>
                    <a:pt x="2439" y="12263"/>
                    <a:pt x="2440" y="12127"/>
                    <a:pt x="2355" y="12042"/>
                  </a:cubicBezTo>
                  <a:cubicBezTo>
                    <a:pt x="1112" y="10759"/>
                    <a:pt x="427" y="9067"/>
                    <a:pt x="427" y="7277"/>
                  </a:cubicBezTo>
                  <a:cubicBezTo>
                    <a:pt x="427" y="5449"/>
                    <a:pt x="1140" y="3728"/>
                    <a:pt x="2432" y="2434"/>
                  </a:cubicBezTo>
                  <a:cubicBezTo>
                    <a:pt x="3726" y="1140"/>
                    <a:pt x="5447" y="428"/>
                    <a:pt x="7277" y="428"/>
                  </a:cubicBezTo>
                  <a:cubicBezTo>
                    <a:pt x="9106" y="428"/>
                    <a:pt x="10827" y="1141"/>
                    <a:pt x="12121" y="2435"/>
                  </a:cubicBezTo>
                  <a:cubicBezTo>
                    <a:pt x="13414" y="3728"/>
                    <a:pt x="14127" y="5449"/>
                    <a:pt x="14127" y="7277"/>
                  </a:cubicBezTo>
                  <a:cubicBezTo>
                    <a:pt x="14127" y="9107"/>
                    <a:pt x="13414" y="10827"/>
                    <a:pt x="12121" y="12121"/>
                  </a:cubicBezTo>
                  <a:cubicBezTo>
                    <a:pt x="10828" y="13415"/>
                    <a:pt x="9107" y="14128"/>
                    <a:pt x="7277" y="14128"/>
                  </a:cubicBezTo>
                  <a:cubicBezTo>
                    <a:pt x="5715" y="14128"/>
                    <a:pt x="4247" y="13618"/>
                    <a:pt x="3031" y="12654"/>
                  </a:cubicBezTo>
                  <a:cubicBezTo>
                    <a:pt x="2991" y="12622"/>
                    <a:pt x="2944" y="12607"/>
                    <a:pt x="2897" y="12607"/>
                  </a:cubicBezTo>
                  <a:cubicBezTo>
                    <a:pt x="2835" y="12607"/>
                    <a:pt x="2773" y="12634"/>
                    <a:pt x="2731" y="12688"/>
                  </a:cubicBezTo>
                  <a:cubicBezTo>
                    <a:pt x="2657" y="12780"/>
                    <a:pt x="2673" y="12916"/>
                    <a:pt x="2766" y="12988"/>
                  </a:cubicBezTo>
                  <a:cubicBezTo>
                    <a:pt x="4059" y="14013"/>
                    <a:pt x="5618" y="14554"/>
                    <a:pt x="7277" y="14554"/>
                  </a:cubicBezTo>
                  <a:cubicBezTo>
                    <a:pt x="9221" y="14554"/>
                    <a:pt x="11048" y="13798"/>
                    <a:pt x="12423" y="12423"/>
                  </a:cubicBezTo>
                  <a:cubicBezTo>
                    <a:pt x="13797" y="11048"/>
                    <a:pt x="14555" y="9222"/>
                    <a:pt x="14555" y="7277"/>
                  </a:cubicBezTo>
                  <a:cubicBezTo>
                    <a:pt x="14555" y="5334"/>
                    <a:pt x="13798" y="3506"/>
                    <a:pt x="12423" y="2132"/>
                  </a:cubicBezTo>
                  <a:cubicBezTo>
                    <a:pt x="11048" y="758"/>
                    <a:pt x="9221" y="1"/>
                    <a:pt x="7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1"/>
            <p:cNvSpPr/>
            <p:nvPr/>
          </p:nvSpPr>
          <p:spPr>
            <a:xfrm>
              <a:off x="3086800" y="2276375"/>
              <a:ext cx="73575" cy="96025"/>
            </a:xfrm>
            <a:custGeom>
              <a:rect b="b" l="l" r="r" t="t"/>
              <a:pathLst>
                <a:path extrusionOk="0" h="3841" w="2943">
                  <a:moveTo>
                    <a:pt x="427" y="727"/>
                  </a:moveTo>
                  <a:lnTo>
                    <a:pt x="2358" y="2658"/>
                  </a:lnTo>
                  <a:cubicBezTo>
                    <a:pt x="1766" y="3019"/>
                    <a:pt x="1111" y="3265"/>
                    <a:pt x="427" y="3380"/>
                  </a:cubicBezTo>
                  <a:lnTo>
                    <a:pt x="427" y="727"/>
                  </a:lnTo>
                  <a:close/>
                  <a:moveTo>
                    <a:pt x="214" y="0"/>
                  </a:moveTo>
                  <a:cubicBezTo>
                    <a:pt x="164" y="0"/>
                    <a:pt x="114" y="18"/>
                    <a:pt x="74" y="53"/>
                  </a:cubicBezTo>
                  <a:cubicBezTo>
                    <a:pt x="27" y="95"/>
                    <a:pt x="0" y="155"/>
                    <a:pt x="1" y="219"/>
                  </a:cubicBezTo>
                  <a:lnTo>
                    <a:pt x="1" y="3623"/>
                  </a:lnTo>
                  <a:cubicBezTo>
                    <a:pt x="0" y="3654"/>
                    <a:pt x="7" y="3686"/>
                    <a:pt x="20" y="3715"/>
                  </a:cubicBezTo>
                  <a:cubicBezTo>
                    <a:pt x="54" y="3792"/>
                    <a:pt x="130" y="3840"/>
                    <a:pt x="214" y="3840"/>
                  </a:cubicBezTo>
                  <a:cubicBezTo>
                    <a:pt x="223" y="3840"/>
                    <a:pt x="231" y="3840"/>
                    <a:pt x="240" y="3839"/>
                  </a:cubicBezTo>
                  <a:cubicBezTo>
                    <a:pt x="1162" y="3725"/>
                    <a:pt x="2044" y="3393"/>
                    <a:pt x="2813" y="2873"/>
                  </a:cubicBezTo>
                  <a:cubicBezTo>
                    <a:pt x="2926" y="2799"/>
                    <a:pt x="2943" y="2640"/>
                    <a:pt x="2846" y="2544"/>
                  </a:cubicBezTo>
                  <a:lnTo>
                    <a:pt x="366" y="63"/>
                  </a:lnTo>
                  <a:cubicBezTo>
                    <a:pt x="324" y="21"/>
                    <a:pt x="269" y="0"/>
                    <a:pt x="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1"/>
            <p:cNvSpPr/>
            <p:nvPr/>
          </p:nvSpPr>
          <p:spPr>
            <a:xfrm>
              <a:off x="2915250" y="2080275"/>
              <a:ext cx="316450" cy="292150"/>
            </a:xfrm>
            <a:custGeom>
              <a:rect b="b" l="l" r="r" t="t"/>
              <a:pathLst>
                <a:path extrusionOk="0" h="11686" w="12658">
                  <a:moveTo>
                    <a:pt x="5470" y="461"/>
                  </a:moveTo>
                  <a:lnTo>
                    <a:pt x="5470" y="2191"/>
                  </a:lnTo>
                  <a:cubicBezTo>
                    <a:pt x="4861" y="1781"/>
                    <a:pt x="4053" y="1650"/>
                    <a:pt x="3266" y="1650"/>
                  </a:cubicBezTo>
                  <a:cubicBezTo>
                    <a:pt x="3136" y="1650"/>
                    <a:pt x="3005" y="1653"/>
                    <a:pt x="2877" y="1660"/>
                  </a:cubicBezTo>
                  <a:cubicBezTo>
                    <a:pt x="3620" y="1037"/>
                    <a:pt x="4515" y="623"/>
                    <a:pt x="5470" y="461"/>
                  </a:cubicBezTo>
                  <a:close/>
                  <a:moveTo>
                    <a:pt x="3264" y="2079"/>
                  </a:moveTo>
                  <a:cubicBezTo>
                    <a:pt x="4080" y="2079"/>
                    <a:pt x="4936" y="2227"/>
                    <a:pt x="5470" y="2734"/>
                  </a:cubicBezTo>
                  <a:lnTo>
                    <a:pt x="5470" y="3845"/>
                  </a:lnTo>
                  <a:cubicBezTo>
                    <a:pt x="5064" y="3372"/>
                    <a:pt x="4446" y="2892"/>
                    <a:pt x="3525" y="2649"/>
                  </a:cubicBezTo>
                  <a:cubicBezTo>
                    <a:pt x="3506" y="2644"/>
                    <a:pt x="3488" y="2642"/>
                    <a:pt x="3469" y="2642"/>
                  </a:cubicBezTo>
                  <a:cubicBezTo>
                    <a:pt x="3375" y="2642"/>
                    <a:pt x="3289" y="2705"/>
                    <a:pt x="3264" y="2801"/>
                  </a:cubicBezTo>
                  <a:cubicBezTo>
                    <a:pt x="3233" y="2914"/>
                    <a:pt x="3302" y="3031"/>
                    <a:pt x="3416" y="3062"/>
                  </a:cubicBezTo>
                  <a:cubicBezTo>
                    <a:pt x="4536" y="3358"/>
                    <a:pt x="5150" y="4041"/>
                    <a:pt x="5470" y="4571"/>
                  </a:cubicBezTo>
                  <a:lnTo>
                    <a:pt x="5470" y="4576"/>
                  </a:lnTo>
                  <a:cubicBezTo>
                    <a:pt x="5128" y="4651"/>
                    <a:pt x="4808" y="4777"/>
                    <a:pt x="4538" y="4974"/>
                  </a:cubicBezTo>
                  <a:cubicBezTo>
                    <a:pt x="3977" y="4722"/>
                    <a:pt x="3507" y="4333"/>
                    <a:pt x="3142" y="3814"/>
                  </a:cubicBezTo>
                  <a:cubicBezTo>
                    <a:pt x="2515" y="2929"/>
                    <a:pt x="1959" y="2480"/>
                    <a:pt x="1576" y="2253"/>
                  </a:cubicBezTo>
                  <a:cubicBezTo>
                    <a:pt x="1992" y="2173"/>
                    <a:pt x="2615" y="2079"/>
                    <a:pt x="3264" y="2079"/>
                  </a:cubicBezTo>
                  <a:close/>
                  <a:moveTo>
                    <a:pt x="1292" y="4635"/>
                  </a:moveTo>
                  <a:cubicBezTo>
                    <a:pt x="1541" y="4635"/>
                    <a:pt x="1790" y="4689"/>
                    <a:pt x="2022" y="4798"/>
                  </a:cubicBezTo>
                  <a:lnTo>
                    <a:pt x="2023" y="4798"/>
                  </a:lnTo>
                  <a:cubicBezTo>
                    <a:pt x="2390" y="4970"/>
                    <a:pt x="2685" y="5267"/>
                    <a:pt x="2853" y="5638"/>
                  </a:cubicBezTo>
                  <a:cubicBezTo>
                    <a:pt x="2463" y="5374"/>
                    <a:pt x="2013" y="5172"/>
                    <a:pt x="1502" y="5030"/>
                  </a:cubicBezTo>
                  <a:cubicBezTo>
                    <a:pt x="1483" y="5025"/>
                    <a:pt x="1464" y="5022"/>
                    <a:pt x="1445" y="5022"/>
                  </a:cubicBezTo>
                  <a:cubicBezTo>
                    <a:pt x="1352" y="5022"/>
                    <a:pt x="1266" y="5085"/>
                    <a:pt x="1239" y="5179"/>
                  </a:cubicBezTo>
                  <a:cubicBezTo>
                    <a:pt x="1209" y="5292"/>
                    <a:pt x="1275" y="5410"/>
                    <a:pt x="1388" y="5441"/>
                  </a:cubicBezTo>
                  <a:cubicBezTo>
                    <a:pt x="1977" y="5604"/>
                    <a:pt x="2440" y="5846"/>
                    <a:pt x="2805" y="6132"/>
                  </a:cubicBezTo>
                  <a:cubicBezTo>
                    <a:pt x="2585" y="6225"/>
                    <a:pt x="2359" y="6269"/>
                    <a:pt x="2137" y="6269"/>
                  </a:cubicBezTo>
                  <a:cubicBezTo>
                    <a:pt x="1339" y="6269"/>
                    <a:pt x="602" y="5703"/>
                    <a:pt x="450" y="4855"/>
                  </a:cubicBezTo>
                  <a:cubicBezTo>
                    <a:pt x="711" y="4709"/>
                    <a:pt x="1001" y="4635"/>
                    <a:pt x="1292" y="4635"/>
                  </a:cubicBezTo>
                  <a:close/>
                  <a:moveTo>
                    <a:pt x="1775" y="2915"/>
                  </a:moveTo>
                  <a:cubicBezTo>
                    <a:pt x="2066" y="3159"/>
                    <a:pt x="2412" y="3521"/>
                    <a:pt x="2794" y="4061"/>
                  </a:cubicBezTo>
                  <a:cubicBezTo>
                    <a:pt x="3171" y="4592"/>
                    <a:pt x="3645" y="5004"/>
                    <a:pt x="4206" y="5287"/>
                  </a:cubicBezTo>
                  <a:cubicBezTo>
                    <a:pt x="3941" y="5612"/>
                    <a:pt x="3800" y="6031"/>
                    <a:pt x="3785" y="6535"/>
                  </a:cubicBezTo>
                  <a:cubicBezTo>
                    <a:pt x="3673" y="6383"/>
                    <a:pt x="3551" y="6239"/>
                    <a:pt x="3419" y="6104"/>
                  </a:cubicBezTo>
                  <a:cubicBezTo>
                    <a:pt x="3337" y="5367"/>
                    <a:pt x="2877" y="4727"/>
                    <a:pt x="2204" y="4413"/>
                  </a:cubicBezTo>
                  <a:cubicBezTo>
                    <a:pt x="1920" y="4279"/>
                    <a:pt x="1609" y="4209"/>
                    <a:pt x="1295" y="4209"/>
                  </a:cubicBezTo>
                  <a:cubicBezTo>
                    <a:pt x="1253" y="4209"/>
                    <a:pt x="1212" y="4210"/>
                    <a:pt x="1170" y="4213"/>
                  </a:cubicBezTo>
                  <a:cubicBezTo>
                    <a:pt x="1314" y="3756"/>
                    <a:pt x="1517" y="3320"/>
                    <a:pt x="1774" y="2917"/>
                  </a:cubicBezTo>
                  <a:lnTo>
                    <a:pt x="1775" y="2915"/>
                  </a:lnTo>
                  <a:close/>
                  <a:moveTo>
                    <a:pt x="6422" y="4908"/>
                  </a:moveTo>
                  <a:cubicBezTo>
                    <a:pt x="6900" y="4908"/>
                    <a:pt x="7361" y="4971"/>
                    <a:pt x="7690" y="5030"/>
                  </a:cubicBezTo>
                  <a:lnTo>
                    <a:pt x="7690" y="5031"/>
                  </a:lnTo>
                  <a:cubicBezTo>
                    <a:pt x="7381" y="5232"/>
                    <a:pt x="6959" y="5598"/>
                    <a:pt x="6489" y="6261"/>
                  </a:cubicBezTo>
                  <a:cubicBezTo>
                    <a:pt x="6113" y="6793"/>
                    <a:pt x="5607" y="7154"/>
                    <a:pt x="4986" y="7332"/>
                  </a:cubicBezTo>
                  <a:cubicBezTo>
                    <a:pt x="4799" y="7386"/>
                    <a:pt x="4608" y="7420"/>
                    <a:pt x="4414" y="7436"/>
                  </a:cubicBezTo>
                  <a:cubicBezTo>
                    <a:pt x="4577" y="6971"/>
                    <a:pt x="5052" y="6040"/>
                    <a:pt x="6309" y="5707"/>
                  </a:cubicBezTo>
                  <a:cubicBezTo>
                    <a:pt x="6423" y="5677"/>
                    <a:pt x="6490" y="5561"/>
                    <a:pt x="6461" y="5446"/>
                  </a:cubicBezTo>
                  <a:cubicBezTo>
                    <a:pt x="6436" y="5351"/>
                    <a:pt x="6349" y="5287"/>
                    <a:pt x="6254" y="5287"/>
                  </a:cubicBezTo>
                  <a:cubicBezTo>
                    <a:pt x="6236" y="5287"/>
                    <a:pt x="6218" y="5290"/>
                    <a:pt x="6200" y="5294"/>
                  </a:cubicBezTo>
                  <a:cubicBezTo>
                    <a:pt x="5101" y="5586"/>
                    <a:pt x="4519" y="6277"/>
                    <a:pt x="4218" y="6829"/>
                  </a:cubicBezTo>
                  <a:cubicBezTo>
                    <a:pt x="4215" y="6792"/>
                    <a:pt x="4212" y="6763"/>
                    <a:pt x="4210" y="6745"/>
                  </a:cubicBezTo>
                  <a:cubicBezTo>
                    <a:pt x="4185" y="6133"/>
                    <a:pt x="4348" y="5687"/>
                    <a:pt x="4707" y="5381"/>
                  </a:cubicBezTo>
                  <a:cubicBezTo>
                    <a:pt x="5137" y="5016"/>
                    <a:pt x="5794" y="4908"/>
                    <a:pt x="6422" y="4908"/>
                  </a:cubicBezTo>
                  <a:close/>
                  <a:moveTo>
                    <a:pt x="9903" y="3015"/>
                  </a:moveTo>
                  <a:cubicBezTo>
                    <a:pt x="10714" y="3015"/>
                    <a:pt x="11489" y="3139"/>
                    <a:pt x="11972" y="3237"/>
                  </a:cubicBezTo>
                  <a:cubicBezTo>
                    <a:pt x="11529" y="3481"/>
                    <a:pt x="10849" y="4000"/>
                    <a:pt x="10073" y="5096"/>
                  </a:cubicBezTo>
                  <a:cubicBezTo>
                    <a:pt x="9916" y="5319"/>
                    <a:pt x="9739" y="5525"/>
                    <a:pt x="9542" y="5715"/>
                  </a:cubicBezTo>
                  <a:cubicBezTo>
                    <a:pt x="9469" y="5783"/>
                    <a:pt x="9451" y="5913"/>
                    <a:pt x="9509" y="5995"/>
                  </a:cubicBezTo>
                  <a:cubicBezTo>
                    <a:pt x="9550" y="6055"/>
                    <a:pt x="9617" y="6086"/>
                    <a:pt x="9684" y="6086"/>
                  </a:cubicBezTo>
                  <a:cubicBezTo>
                    <a:pt x="9736" y="6086"/>
                    <a:pt x="9789" y="6067"/>
                    <a:pt x="9831" y="6027"/>
                  </a:cubicBezTo>
                  <a:cubicBezTo>
                    <a:pt x="10049" y="5819"/>
                    <a:pt x="10247" y="5589"/>
                    <a:pt x="10422" y="5343"/>
                  </a:cubicBezTo>
                  <a:cubicBezTo>
                    <a:pt x="10836" y="4756"/>
                    <a:pt x="11216" y="4348"/>
                    <a:pt x="11542" y="4065"/>
                  </a:cubicBezTo>
                  <a:lnTo>
                    <a:pt x="11542" y="4065"/>
                  </a:lnTo>
                  <a:cubicBezTo>
                    <a:pt x="12159" y="5858"/>
                    <a:pt x="11801" y="7842"/>
                    <a:pt x="10596" y="9305"/>
                  </a:cubicBezTo>
                  <a:lnTo>
                    <a:pt x="8273" y="6985"/>
                  </a:lnTo>
                  <a:cubicBezTo>
                    <a:pt x="8535" y="6890"/>
                    <a:pt x="8787" y="6773"/>
                    <a:pt x="9028" y="6632"/>
                  </a:cubicBezTo>
                  <a:cubicBezTo>
                    <a:pt x="9122" y="6577"/>
                    <a:pt x="9167" y="6460"/>
                    <a:pt x="9123" y="6358"/>
                  </a:cubicBezTo>
                  <a:cubicBezTo>
                    <a:pt x="9088" y="6278"/>
                    <a:pt x="9009" y="6231"/>
                    <a:pt x="8928" y="6231"/>
                  </a:cubicBezTo>
                  <a:cubicBezTo>
                    <a:pt x="8891" y="6231"/>
                    <a:pt x="8854" y="6240"/>
                    <a:pt x="8820" y="6261"/>
                  </a:cubicBezTo>
                  <a:cubicBezTo>
                    <a:pt x="8541" y="6423"/>
                    <a:pt x="8245" y="6553"/>
                    <a:pt x="7936" y="6648"/>
                  </a:cubicBezTo>
                  <a:lnTo>
                    <a:pt x="7290" y="6001"/>
                  </a:lnTo>
                  <a:lnTo>
                    <a:pt x="7290" y="5945"/>
                  </a:lnTo>
                  <a:lnTo>
                    <a:pt x="7290" y="5943"/>
                  </a:lnTo>
                  <a:cubicBezTo>
                    <a:pt x="7599" y="5604"/>
                    <a:pt x="7861" y="5417"/>
                    <a:pt x="8051" y="5313"/>
                  </a:cubicBezTo>
                  <a:cubicBezTo>
                    <a:pt x="8129" y="5271"/>
                    <a:pt x="8190" y="5203"/>
                    <a:pt x="8223" y="5121"/>
                  </a:cubicBezTo>
                  <a:cubicBezTo>
                    <a:pt x="8255" y="5045"/>
                    <a:pt x="8258" y="4960"/>
                    <a:pt x="8231" y="4883"/>
                  </a:cubicBezTo>
                  <a:cubicBezTo>
                    <a:pt x="8656" y="4553"/>
                    <a:pt x="9154" y="4311"/>
                    <a:pt x="9715" y="4162"/>
                  </a:cubicBezTo>
                  <a:cubicBezTo>
                    <a:pt x="9830" y="4131"/>
                    <a:pt x="9898" y="4015"/>
                    <a:pt x="9867" y="3901"/>
                  </a:cubicBezTo>
                  <a:cubicBezTo>
                    <a:pt x="9842" y="3806"/>
                    <a:pt x="9757" y="3742"/>
                    <a:pt x="9662" y="3742"/>
                  </a:cubicBezTo>
                  <a:cubicBezTo>
                    <a:pt x="9644" y="3742"/>
                    <a:pt x="9625" y="3744"/>
                    <a:pt x="9607" y="3750"/>
                  </a:cubicBezTo>
                  <a:cubicBezTo>
                    <a:pt x="8943" y="3924"/>
                    <a:pt x="8358" y="4220"/>
                    <a:pt x="7866" y="4630"/>
                  </a:cubicBezTo>
                  <a:cubicBezTo>
                    <a:pt x="7693" y="4596"/>
                    <a:pt x="7498" y="4564"/>
                    <a:pt x="7290" y="4537"/>
                  </a:cubicBezTo>
                  <a:lnTo>
                    <a:pt x="7289" y="3800"/>
                  </a:lnTo>
                  <a:cubicBezTo>
                    <a:pt x="7921" y="3191"/>
                    <a:pt x="8937" y="3015"/>
                    <a:pt x="9903" y="3015"/>
                  </a:cubicBezTo>
                  <a:close/>
                  <a:moveTo>
                    <a:pt x="943" y="6330"/>
                  </a:moveTo>
                  <a:lnTo>
                    <a:pt x="943" y="6330"/>
                  </a:lnTo>
                  <a:cubicBezTo>
                    <a:pt x="1303" y="6571"/>
                    <a:pt x="1720" y="6692"/>
                    <a:pt x="2138" y="6692"/>
                  </a:cubicBezTo>
                  <a:cubicBezTo>
                    <a:pt x="2484" y="6692"/>
                    <a:pt x="2831" y="6609"/>
                    <a:pt x="3147" y="6440"/>
                  </a:cubicBezTo>
                  <a:cubicBezTo>
                    <a:pt x="3497" y="6801"/>
                    <a:pt x="3726" y="7205"/>
                    <a:pt x="3876" y="7596"/>
                  </a:cubicBezTo>
                  <a:lnTo>
                    <a:pt x="2165" y="9306"/>
                  </a:lnTo>
                  <a:cubicBezTo>
                    <a:pt x="1467" y="8460"/>
                    <a:pt x="1041" y="7423"/>
                    <a:pt x="943" y="6330"/>
                  </a:cubicBezTo>
                  <a:close/>
                  <a:moveTo>
                    <a:pt x="5470" y="8572"/>
                  </a:moveTo>
                  <a:lnTo>
                    <a:pt x="5470" y="11225"/>
                  </a:lnTo>
                  <a:cubicBezTo>
                    <a:pt x="4787" y="11109"/>
                    <a:pt x="4131" y="10863"/>
                    <a:pt x="3540" y="10502"/>
                  </a:cubicBezTo>
                  <a:lnTo>
                    <a:pt x="5470" y="8572"/>
                  </a:lnTo>
                  <a:close/>
                  <a:moveTo>
                    <a:pt x="5684" y="0"/>
                  </a:moveTo>
                  <a:cubicBezTo>
                    <a:pt x="5676" y="0"/>
                    <a:pt x="5667" y="1"/>
                    <a:pt x="5658" y="2"/>
                  </a:cubicBezTo>
                  <a:cubicBezTo>
                    <a:pt x="4351" y="162"/>
                    <a:pt x="3112" y="780"/>
                    <a:pt x="2182" y="1723"/>
                  </a:cubicBezTo>
                  <a:lnTo>
                    <a:pt x="2181" y="1723"/>
                  </a:lnTo>
                  <a:cubicBezTo>
                    <a:pt x="1888" y="1761"/>
                    <a:pt x="1615" y="1810"/>
                    <a:pt x="1379" y="1858"/>
                  </a:cubicBezTo>
                  <a:cubicBezTo>
                    <a:pt x="1221" y="1890"/>
                    <a:pt x="1100" y="2019"/>
                    <a:pt x="1075" y="2178"/>
                  </a:cubicBezTo>
                  <a:cubicBezTo>
                    <a:pt x="1052" y="2338"/>
                    <a:pt x="1132" y="2495"/>
                    <a:pt x="1275" y="2572"/>
                  </a:cubicBezTo>
                  <a:cubicBezTo>
                    <a:pt x="1323" y="2597"/>
                    <a:pt x="1375" y="2628"/>
                    <a:pt x="1430" y="2662"/>
                  </a:cubicBezTo>
                  <a:cubicBezTo>
                    <a:pt x="1105" y="3165"/>
                    <a:pt x="860" y="3715"/>
                    <a:pt x="702" y="4292"/>
                  </a:cubicBezTo>
                  <a:cubicBezTo>
                    <a:pt x="532" y="4340"/>
                    <a:pt x="367" y="4411"/>
                    <a:pt x="214" y="4501"/>
                  </a:cubicBezTo>
                  <a:cubicBezTo>
                    <a:pt x="75" y="4582"/>
                    <a:pt x="0" y="4741"/>
                    <a:pt x="26" y="4899"/>
                  </a:cubicBezTo>
                  <a:cubicBezTo>
                    <a:pt x="87" y="5278"/>
                    <a:pt x="250" y="5632"/>
                    <a:pt x="496" y="5926"/>
                  </a:cubicBezTo>
                  <a:cubicBezTo>
                    <a:pt x="517" y="7344"/>
                    <a:pt x="1049" y="8707"/>
                    <a:pt x="1995" y="9763"/>
                  </a:cubicBezTo>
                  <a:cubicBezTo>
                    <a:pt x="2034" y="9806"/>
                    <a:pt x="2089" y="9831"/>
                    <a:pt x="2148" y="9833"/>
                  </a:cubicBezTo>
                  <a:lnTo>
                    <a:pt x="2154" y="9833"/>
                  </a:lnTo>
                  <a:cubicBezTo>
                    <a:pt x="2210" y="9833"/>
                    <a:pt x="2265" y="9811"/>
                    <a:pt x="2305" y="9771"/>
                  </a:cubicBezTo>
                  <a:lnTo>
                    <a:pt x="4020" y="8055"/>
                  </a:lnTo>
                  <a:cubicBezTo>
                    <a:pt x="4120" y="8462"/>
                    <a:pt x="4161" y="8882"/>
                    <a:pt x="4141" y="9301"/>
                  </a:cubicBezTo>
                  <a:lnTo>
                    <a:pt x="3053" y="10388"/>
                  </a:lnTo>
                  <a:cubicBezTo>
                    <a:pt x="2958" y="10483"/>
                    <a:pt x="2974" y="10640"/>
                    <a:pt x="3085" y="10715"/>
                  </a:cubicBezTo>
                  <a:cubicBezTo>
                    <a:pt x="3854" y="11236"/>
                    <a:pt x="4736" y="11569"/>
                    <a:pt x="5660" y="11683"/>
                  </a:cubicBezTo>
                  <a:cubicBezTo>
                    <a:pt x="5667" y="11684"/>
                    <a:pt x="5676" y="11684"/>
                    <a:pt x="5685" y="11685"/>
                  </a:cubicBezTo>
                  <a:cubicBezTo>
                    <a:pt x="5738" y="11685"/>
                    <a:pt x="5787" y="11665"/>
                    <a:pt x="5827" y="11631"/>
                  </a:cubicBezTo>
                  <a:cubicBezTo>
                    <a:pt x="5872" y="11591"/>
                    <a:pt x="5926" y="11472"/>
                    <a:pt x="5926" y="11472"/>
                  </a:cubicBezTo>
                  <a:lnTo>
                    <a:pt x="5926" y="8057"/>
                  </a:lnTo>
                  <a:cubicBezTo>
                    <a:pt x="5926" y="8057"/>
                    <a:pt x="5847" y="7893"/>
                    <a:pt x="5766" y="7860"/>
                  </a:cubicBezTo>
                  <a:cubicBezTo>
                    <a:pt x="5740" y="7849"/>
                    <a:pt x="5712" y="7844"/>
                    <a:pt x="5685" y="7844"/>
                  </a:cubicBezTo>
                  <a:cubicBezTo>
                    <a:pt x="5629" y="7844"/>
                    <a:pt x="5575" y="7866"/>
                    <a:pt x="5534" y="7907"/>
                  </a:cubicBezTo>
                  <a:lnTo>
                    <a:pt x="4567" y="8873"/>
                  </a:lnTo>
                  <a:cubicBezTo>
                    <a:pt x="4552" y="8532"/>
                    <a:pt x="4500" y="8194"/>
                    <a:pt x="4412" y="7865"/>
                  </a:cubicBezTo>
                  <a:cubicBezTo>
                    <a:pt x="4939" y="7831"/>
                    <a:pt x="6049" y="7622"/>
                    <a:pt x="6837" y="6507"/>
                  </a:cubicBezTo>
                  <a:cubicBezTo>
                    <a:pt x="6889" y="6435"/>
                    <a:pt x="6938" y="6367"/>
                    <a:pt x="6988" y="6302"/>
                  </a:cubicBezTo>
                  <a:lnTo>
                    <a:pt x="10456" y="9771"/>
                  </a:lnTo>
                  <a:cubicBezTo>
                    <a:pt x="10496" y="9810"/>
                    <a:pt x="10551" y="9833"/>
                    <a:pt x="10607" y="9833"/>
                  </a:cubicBezTo>
                  <a:lnTo>
                    <a:pt x="10613" y="9833"/>
                  </a:lnTo>
                  <a:cubicBezTo>
                    <a:pt x="10672" y="9831"/>
                    <a:pt x="10727" y="9806"/>
                    <a:pt x="10766" y="9762"/>
                  </a:cubicBezTo>
                  <a:cubicBezTo>
                    <a:pt x="12223" y="8136"/>
                    <a:pt x="12658" y="5835"/>
                    <a:pt x="11894" y="3788"/>
                  </a:cubicBezTo>
                  <a:cubicBezTo>
                    <a:pt x="11995" y="3716"/>
                    <a:pt x="12100" y="3653"/>
                    <a:pt x="12208" y="3594"/>
                  </a:cubicBezTo>
                  <a:cubicBezTo>
                    <a:pt x="12361" y="3512"/>
                    <a:pt x="12445" y="3342"/>
                    <a:pt x="12420" y="3171"/>
                  </a:cubicBezTo>
                  <a:cubicBezTo>
                    <a:pt x="12395" y="2999"/>
                    <a:pt x="12265" y="2862"/>
                    <a:pt x="12096" y="2826"/>
                  </a:cubicBezTo>
                  <a:cubicBezTo>
                    <a:pt x="11872" y="2781"/>
                    <a:pt x="11621" y="2735"/>
                    <a:pt x="11351" y="2696"/>
                  </a:cubicBezTo>
                  <a:cubicBezTo>
                    <a:pt x="10894" y="1978"/>
                    <a:pt x="10288" y="1366"/>
                    <a:pt x="9574" y="902"/>
                  </a:cubicBezTo>
                  <a:cubicBezTo>
                    <a:pt x="8830" y="417"/>
                    <a:pt x="7984" y="108"/>
                    <a:pt x="7102" y="2"/>
                  </a:cubicBezTo>
                  <a:cubicBezTo>
                    <a:pt x="7093" y="1"/>
                    <a:pt x="7085" y="0"/>
                    <a:pt x="7076" y="0"/>
                  </a:cubicBezTo>
                  <a:cubicBezTo>
                    <a:pt x="7024" y="0"/>
                    <a:pt x="6974" y="19"/>
                    <a:pt x="6935" y="53"/>
                  </a:cubicBezTo>
                  <a:cubicBezTo>
                    <a:pt x="6889" y="94"/>
                    <a:pt x="6863" y="213"/>
                    <a:pt x="6863" y="213"/>
                  </a:cubicBezTo>
                  <a:lnTo>
                    <a:pt x="6863" y="1310"/>
                  </a:lnTo>
                  <a:cubicBezTo>
                    <a:pt x="6863" y="1419"/>
                    <a:pt x="6941" y="1516"/>
                    <a:pt x="7049" y="1530"/>
                  </a:cubicBezTo>
                  <a:cubicBezTo>
                    <a:pt x="7058" y="1531"/>
                    <a:pt x="7067" y="1532"/>
                    <a:pt x="7076" y="1532"/>
                  </a:cubicBezTo>
                  <a:cubicBezTo>
                    <a:pt x="7192" y="1532"/>
                    <a:pt x="7289" y="1438"/>
                    <a:pt x="7289" y="1319"/>
                  </a:cubicBezTo>
                  <a:lnTo>
                    <a:pt x="7289" y="461"/>
                  </a:lnTo>
                  <a:cubicBezTo>
                    <a:pt x="8699" y="697"/>
                    <a:pt x="9947" y="1472"/>
                    <a:pt x="10789" y="2629"/>
                  </a:cubicBezTo>
                  <a:cubicBezTo>
                    <a:pt x="10501" y="2602"/>
                    <a:pt x="10201" y="2585"/>
                    <a:pt x="9898" y="2585"/>
                  </a:cubicBezTo>
                  <a:cubicBezTo>
                    <a:pt x="8962" y="2585"/>
                    <a:pt x="8001" y="2746"/>
                    <a:pt x="7289" y="3250"/>
                  </a:cubicBezTo>
                  <a:lnTo>
                    <a:pt x="7289" y="2264"/>
                  </a:lnTo>
                  <a:cubicBezTo>
                    <a:pt x="7289" y="2155"/>
                    <a:pt x="7211" y="2058"/>
                    <a:pt x="7103" y="2044"/>
                  </a:cubicBezTo>
                  <a:cubicBezTo>
                    <a:pt x="7094" y="2043"/>
                    <a:pt x="7086" y="2042"/>
                    <a:pt x="7077" y="2042"/>
                  </a:cubicBezTo>
                  <a:cubicBezTo>
                    <a:pt x="6961" y="2042"/>
                    <a:pt x="6863" y="2136"/>
                    <a:pt x="6863" y="2256"/>
                  </a:cubicBezTo>
                  <a:lnTo>
                    <a:pt x="6863" y="4497"/>
                  </a:lnTo>
                  <a:cubicBezTo>
                    <a:pt x="6725" y="4486"/>
                    <a:pt x="6586" y="4481"/>
                    <a:pt x="6447" y="4481"/>
                  </a:cubicBezTo>
                  <a:cubicBezTo>
                    <a:pt x="6263" y="4481"/>
                    <a:pt x="6080" y="4490"/>
                    <a:pt x="5897" y="4508"/>
                  </a:cubicBezTo>
                  <a:lnTo>
                    <a:pt x="5897" y="214"/>
                  </a:lnTo>
                  <a:cubicBezTo>
                    <a:pt x="5897" y="214"/>
                    <a:pt x="5871" y="94"/>
                    <a:pt x="5826" y="53"/>
                  </a:cubicBezTo>
                  <a:cubicBezTo>
                    <a:pt x="5786" y="19"/>
                    <a:pt x="5736" y="0"/>
                    <a:pt x="5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 name="Google Shape;349;p31"/>
          <p:cNvGrpSpPr/>
          <p:nvPr/>
        </p:nvGrpSpPr>
        <p:grpSpPr>
          <a:xfrm>
            <a:off x="8141241" y="4693614"/>
            <a:ext cx="288154" cy="251721"/>
            <a:chOff x="5413600" y="2567175"/>
            <a:chExt cx="365400" cy="319200"/>
          </a:xfrm>
        </p:grpSpPr>
        <p:sp>
          <p:nvSpPr>
            <p:cNvPr id="350" name="Google Shape;350;p31"/>
            <p:cNvSpPr/>
            <p:nvPr/>
          </p:nvSpPr>
          <p:spPr>
            <a:xfrm>
              <a:off x="5413600" y="2567175"/>
              <a:ext cx="365400" cy="319200"/>
            </a:xfrm>
            <a:custGeom>
              <a:rect b="b" l="l" r="r" t="t"/>
              <a:pathLst>
                <a:path extrusionOk="0" h="12768" w="14616">
                  <a:moveTo>
                    <a:pt x="10113" y="918"/>
                  </a:moveTo>
                  <a:cubicBezTo>
                    <a:pt x="10939" y="918"/>
                    <a:pt x="11636" y="1562"/>
                    <a:pt x="11687" y="2402"/>
                  </a:cubicBezTo>
                  <a:cubicBezTo>
                    <a:pt x="11457" y="2064"/>
                    <a:pt x="11161" y="1745"/>
                    <a:pt x="10799" y="1445"/>
                  </a:cubicBezTo>
                  <a:cubicBezTo>
                    <a:pt x="10760" y="1412"/>
                    <a:pt x="10711" y="1396"/>
                    <a:pt x="10664" y="1396"/>
                  </a:cubicBezTo>
                  <a:cubicBezTo>
                    <a:pt x="10602" y="1396"/>
                    <a:pt x="10541" y="1422"/>
                    <a:pt x="10499" y="1473"/>
                  </a:cubicBezTo>
                  <a:cubicBezTo>
                    <a:pt x="10424" y="1565"/>
                    <a:pt x="10437" y="1699"/>
                    <a:pt x="10528" y="1774"/>
                  </a:cubicBezTo>
                  <a:cubicBezTo>
                    <a:pt x="10940" y="2115"/>
                    <a:pt x="11256" y="2480"/>
                    <a:pt x="11475" y="2870"/>
                  </a:cubicBezTo>
                  <a:cubicBezTo>
                    <a:pt x="11027" y="2862"/>
                    <a:pt x="10604" y="2663"/>
                    <a:pt x="10313" y="2322"/>
                  </a:cubicBezTo>
                  <a:cubicBezTo>
                    <a:pt x="9983" y="1936"/>
                    <a:pt x="9858" y="1417"/>
                    <a:pt x="9976" y="924"/>
                  </a:cubicBezTo>
                  <a:cubicBezTo>
                    <a:pt x="10022" y="920"/>
                    <a:pt x="10068" y="918"/>
                    <a:pt x="10113" y="918"/>
                  </a:cubicBezTo>
                  <a:close/>
                  <a:moveTo>
                    <a:pt x="4136" y="2622"/>
                  </a:moveTo>
                  <a:cubicBezTo>
                    <a:pt x="4155" y="2622"/>
                    <a:pt x="4173" y="2630"/>
                    <a:pt x="4185" y="2647"/>
                  </a:cubicBezTo>
                  <a:lnTo>
                    <a:pt x="4727" y="3389"/>
                  </a:lnTo>
                  <a:lnTo>
                    <a:pt x="3880" y="2980"/>
                  </a:lnTo>
                  <a:cubicBezTo>
                    <a:pt x="3893" y="2955"/>
                    <a:pt x="3907" y="2932"/>
                    <a:pt x="3921" y="2909"/>
                  </a:cubicBezTo>
                  <a:lnTo>
                    <a:pt x="4084" y="2651"/>
                  </a:lnTo>
                  <a:cubicBezTo>
                    <a:pt x="4096" y="2632"/>
                    <a:pt x="4116" y="2622"/>
                    <a:pt x="4136" y="2622"/>
                  </a:cubicBezTo>
                  <a:close/>
                  <a:moveTo>
                    <a:pt x="13752" y="2928"/>
                  </a:moveTo>
                  <a:cubicBezTo>
                    <a:pt x="13875" y="2928"/>
                    <a:pt x="14000" y="2943"/>
                    <a:pt x="14126" y="2973"/>
                  </a:cubicBezTo>
                  <a:cubicBezTo>
                    <a:pt x="14170" y="3478"/>
                    <a:pt x="13967" y="3973"/>
                    <a:pt x="13583" y="4303"/>
                  </a:cubicBezTo>
                  <a:cubicBezTo>
                    <a:pt x="13329" y="4523"/>
                    <a:pt x="13011" y="4655"/>
                    <a:pt x="12677" y="4681"/>
                  </a:cubicBezTo>
                  <a:cubicBezTo>
                    <a:pt x="12952" y="4505"/>
                    <a:pt x="13274" y="4256"/>
                    <a:pt x="13537" y="3937"/>
                  </a:cubicBezTo>
                  <a:cubicBezTo>
                    <a:pt x="13612" y="3846"/>
                    <a:pt x="13600" y="3711"/>
                    <a:pt x="13509" y="3637"/>
                  </a:cubicBezTo>
                  <a:cubicBezTo>
                    <a:pt x="13469" y="3604"/>
                    <a:pt x="13421" y="3588"/>
                    <a:pt x="13373" y="3588"/>
                  </a:cubicBezTo>
                  <a:cubicBezTo>
                    <a:pt x="13311" y="3588"/>
                    <a:pt x="13250" y="3615"/>
                    <a:pt x="13208" y="3666"/>
                  </a:cubicBezTo>
                  <a:cubicBezTo>
                    <a:pt x="12887" y="4057"/>
                    <a:pt x="12458" y="4329"/>
                    <a:pt x="12180" y="4478"/>
                  </a:cubicBezTo>
                  <a:cubicBezTo>
                    <a:pt x="12195" y="3599"/>
                    <a:pt x="12917" y="2928"/>
                    <a:pt x="13752" y="2928"/>
                  </a:cubicBezTo>
                  <a:close/>
                  <a:moveTo>
                    <a:pt x="11112" y="5190"/>
                  </a:moveTo>
                  <a:lnTo>
                    <a:pt x="11112" y="5190"/>
                  </a:lnTo>
                  <a:cubicBezTo>
                    <a:pt x="11313" y="5289"/>
                    <a:pt x="11467" y="5462"/>
                    <a:pt x="11544" y="5672"/>
                  </a:cubicBezTo>
                  <a:cubicBezTo>
                    <a:pt x="11411" y="5749"/>
                    <a:pt x="11260" y="5790"/>
                    <a:pt x="11106" y="5790"/>
                  </a:cubicBezTo>
                  <a:cubicBezTo>
                    <a:pt x="11100" y="5790"/>
                    <a:pt x="11094" y="5790"/>
                    <a:pt x="11088" y="5790"/>
                  </a:cubicBezTo>
                  <a:lnTo>
                    <a:pt x="11088" y="5790"/>
                  </a:lnTo>
                  <a:cubicBezTo>
                    <a:pt x="11114" y="5653"/>
                    <a:pt x="11126" y="5513"/>
                    <a:pt x="11124" y="5374"/>
                  </a:cubicBezTo>
                  <a:cubicBezTo>
                    <a:pt x="11123" y="5312"/>
                    <a:pt x="11119" y="5251"/>
                    <a:pt x="11112" y="5190"/>
                  </a:cubicBezTo>
                  <a:close/>
                  <a:moveTo>
                    <a:pt x="3188" y="8196"/>
                  </a:moveTo>
                  <a:cubicBezTo>
                    <a:pt x="3209" y="8339"/>
                    <a:pt x="3240" y="8481"/>
                    <a:pt x="3280" y="8621"/>
                  </a:cubicBezTo>
                  <a:lnTo>
                    <a:pt x="1365" y="9581"/>
                  </a:lnTo>
                  <a:cubicBezTo>
                    <a:pt x="1260" y="9633"/>
                    <a:pt x="1218" y="9762"/>
                    <a:pt x="1270" y="9867"/>
                  </a:cubicBezTo>
                  <a:cubicBezTo>
                    <a:pt x="1308" y="9942"/>
                    <a:pt x="1383" y="9985"/>
                    <a:pt x="1461" y="9985"/>
                  </a:cubicBezTo>
                  <a:cubicBezTo>
                    <a:pt x="1493" y="9985"/>
                    <a:pt x="1526" y="9977"/>
                    <a:pt x="1556" y="9962"/>
                  </a:cubicBezTo>
                  <a:lnTo>
                    <a:pt x="3423" y="9027"/>
                  </a:lnTo>
                  <a:cubicBezTo>
                    <a:pt x="3472" y="9144"/>
                    <a:pt x="3528" y="9258"/>
                    <a:pt x="3591" y="9369"/>
                  </a:cubicBezTo>
                  <a:lnTo>
                    <a:pt x="1911" y="10989"/>
                  </a:lnTo>
                  <a:cubicBezTo>
                    <a:pt x="1824" y="11071"/>
                    <a:pt x="1821" y="11207"/>
                    <a:pt x="1903" y="11292"/>
                  </a:cubicBezTo>
                  <a:cubicBezTo>
                    <a:pt x="1945" y="11335"/>
                    <a:pt x="2001" y="11357"/>
                    <a:pt x="2057" y="11357"/>
                  </a:cubicBezTo>
                  <a:cubicBezTo>
                    <a:pt x="2111" y="11357"/>
                    <a:pt x="2165" y="11337"/>
                    <a:pt x="2207" y="11296"/>
                  </a:cubicBezTo>
                  <a:lnTo>
                    <a:pt x="3830" y="9732"/>
                  </a:lnTo>
                  <a:cubicBezTo>
                    <a:pt x="3886" y="9807"/>
                    <a:pt x="3945" y="9880"/>
                    <a:pt x="4008" y="9950"/>
                  </a:cubicBezTo>
                  <a:cubicBezTo>
                    <a:pt x="4027" y="9972"/>
                    <a:pt x="4047" y="9992"/>
                    <a:pt x="4066" y="10013"/>
                  </a:cubicBezTo>
                  <a:lnTo>
                    <a:pt x="2187" y="12315"/>
                  </a:lnTo>
                  <a:cubicBezTo>
                    <a:pt x="2173" y="12332"/>
                    <a:pt x="2152" y="12342"/>
                    <a:pt x="2131" y="12342"/>
                  </a:cubicBezTo>
                  <a:cubicBezTo>
                    <a:pt x="2120" y="12342"/>
                    <a:pt x="2109" y="12339"/>
                    <a:pt x="2099" y="12334"/>
                  </a:cubicBezTo>
                  <a:cubicBezTo>
                    <a:pt x="594" y="11592"/>
                    <a:pt x="442" y="9835"/>
                    <a:pt x="431" y="9314"/>
                  </a:cubicBezTo>
                  <a:cubicBezTo>
                    <a:pt x="431" y="9285"/>
                    <a:pt x="448" y="9257"/>
                    <a:pt x="477" y="9246"/>
                  </a:cubicBezTo>
                  <a:lnTo>
                    <a:pt x="3188" y="8196"/>
                  </a:lnTo>
                  <a:close/>
                  <a:moveTo>
                    <a:pt x="4351" y="1"/>
                  </a:moveTo>
                  <a:cubicBezTo>
                    <a:pt x="4192" y="1"/>
                    <a:pt x="4034" y="78"/>
                    <a:pt x="3939" y="229"/>
                  </a:cubicBezTo>
                  <a:lnTo>
                    <a:pt x="3776" y="487"/>
                  </a:lnTo>
                  <a:cubicBezTo>
                    <a:pt x="3448" y="1004"/>
                    <a:pt x="3470" y="1670"/>
                    <a:pt x="3833" y="2163"/>
                  </a:cubicBezTo>
                  <a:lnTo>
                    <a:pt x="3900" y="2256"/>
                  </a:lnTo>
                  <a:cubicBezTo>
                    <a:pt x="3829" y="2295"/>
                    <a:pt x="3768" y="2353"/>
                    <a:pt x="3724" y="2423"/>
                  </a:cubicBezTo>
                  <a:lnTo>
                    <a:pt x="3560" y="2681"/>
                  </a:lnTo>
                  <a:cubicBezTo>
                    <a:pt x="3538" y="2718"/>
                    <a:pt x="3517" y="2755"/>
                    <a:pt x="3497" y="2794"/>
                  </a:cubicBezTo>
                  <a:lnTo>
                    <a:pt x="1821" y="1982"/>
                  </a:lnTo>
                  <a:cubicBezTo>
                    <a:pt x="1751" y="1948"/>
                    <a:pt x="1679" y="1933"/>
                    <a:pt x="1609" y="1933"/>
                  </a:cubicBezTo>
                  <a:cubicBezTo>
                    <a:pt x="1365" y="1933"/>
                    <a:pt x="1142" y="2119"/>
                    <a:pt x="1123" y="2385"/>
                  </a:cubicBezTo>
                  <a:lnTo>
                    <a:pt x="1101" y="2690"/>
                  </a:lnTo>
                  <a:cubicBezTo>
                    <a:pt x="1054" y="3301"/>
                    <a:pt x="1387" y="3877"/>
                    <a:pt x="1939" y="4143"/>
                  </a:cubicBezTo>
                  <a:lnTo>
                    <a:pt x="2042" y="4192"/>
                  </a:lnTo>
                  <a:cubicBezTo>
                    <a:pt x="1998" y="4262"/>
                    <a:pt x="1971" y="4341"/>
                    <a:pt x="1965" y="4423"/>
                  </a:cubicBezTo>
                  <a:lnTo>
                    <a:pt x="1943" y="4728"/>
                  </a:lnTo>
                  <a:cubicBezTo>
                    <a:pt x="1896" y="5339"/>
                    <a:pt x="2230" y="5915"/>
                    <a:pt x="2782" y="6181"/>
                  </a:cubicBezTo>
                  <a:lnTo>
                    <a:pt x="2885" y="6230"/>
                  </a:lnTo>
                  <a:cubicBezTo>
                    <a:pt x="2839" y="6299"/>
                    <a:pt x="2813" y="6379"/>
                    <a:pt x="2808" y="6460"/>
                  </a:cubicBezTo>
                  <a:lnTo>
                    <a:pt x="2786" y="6766"/>
                  </a:lnTo>
                  <a:cubicBezTo>
                    <a:pt x="2758" y="7129"/>
                    <a:pt x="2865" y="7489"/>
                    <a:pt x="3085" y="7778"/>
                  </a:cubicBezTo>
                  <a:lnTo>
                    <a:pt x="323" y="8849"/>
                  </a:lnTo>
                  <a:cubicBezTo>
                    <a:pt x="128" y="8925"/>
                    <a:pt x="1" y="9113"/>
                    <a:pt x="5" y="9322"/>
                  </a:cubicBezTo>
                  <a:cubicBezTo>
                    <a:pt x="12" y="9641"/>
                    <a:pt x="60" y="10273"/>
                    <a:pt x="317" y="10931"/>
                  </a:cubicBezTo>
                  <a:cubicBezTo>
                    <a:pt x="639" y="11753"/>
                    <a:pt x="1175" y="12354"/>
                    <a:pt x="1910" y="12716"/>
                  </a:cubicBezTo>
                  <a:cubicBezTo>
                    <a:pt x="1979" y="12750"/>
                    <a:pt x="2055" y="12767"/>
                    <a:pt x="2132" y="12767"/>
                  </a:cubicBezTo>
                  <a:cubicBezTo>
                    <a:pt x="2282" y="12767"/>
                    <a:pt x="2424" y="12700"/>
                    <a:pt x="2517" y="12585"/>
                  </a:cubicBezTo>
                  <a:lnTo>
                    <a:pt x="4379" y="10305"/>
                  </a:lnTo>
                  <a:cubicBezTo>
                    <a:pt x="4834" y="10681"/>
                    <a:pt x="5381" y="10931"/>
                    <a:pt x="5964" y="11028"/>
                  </a:cubicBezTo>
                  <a:cubicBezTo>
                    <a:pt x="5977" y="11030"/>
                    <a:pt x="5988" y="11031"/>
                    <a:pt x="6000" y="11031"/>
                  </a:cubicBezTo>
                  <a:cubicBezTo>
                    <a:pt x="6111" y="11031"/>
                    <a:pt x="6203" y="10946"/>
                    <a:pt x="6212" y="10835"/>
                  </a:cubicBezTo>
                  <a:cubicBezTo>
                    <a:pt x="6222" y="10724"/>
                    <a:pt x="6144" y="10625"/>
                    <a:pt x="6034" y="10607"/>
                  </a:cubicBezTo>
                  <a:cubicBezTo>
                    <a:pt x="4800" y="10404"/>
                    <a:pt x="3838" y="9427"/>
                    <a:pt x="3624" y="8218"/>
                  </a:cubicBezTo>
                  <a:lnTo>
                    <a:pt x="3624" y="8218"/>
                  </a:lnTo>
                  <a:lnTo>
                    <a:pt x="4883" y="8827"/>
                  </a:lnTo>
                  <a:cubicBezTo>
                    <a:pt x="5222" y="8991"/>
                    <a:pt x="5580" y="9069"/>
                    <a:pt x="5933" y="9069"/>
                  </a:cubicBezTo>
                  <a:cubicBezTo>
                    <a:pt x="6830" y="9069"/>
                    <a:pt x="7691" y="8567"/>
                    <a:pt x="8107" y="7706"/>
                  </a:cubicBezTo>
                  <a:cubicBezTo>
                    <a:pt x="8182" y="7550"/>
                    <a:pt x="8240" y="7388"/>
                    <a:pt x="8281" y="7219"/>
                  </a:cubicBezTo>
                  <a:cubicBezTo>
                    <a:pt x="8309" y="7105"/>
                    <a:pt x="8239" y="6989"/>
                    <a:pt x="8124" y="6961"/>
                  </a:cubicBezTo>
                  <a:cubicBezTo>
                    <a:pt x="8108" y="6957"/>
                    <a:pt x="8091" y="6955"/>
                    <a:pt x="8075" y="6955"/>
                  </a:cubicBezTo>
                  <a:cubicBezTo>
                    <a:pt x="7977" y="6955"/>
                    <a:pt x="7890" y="7021"/>
                    <a:pt x="7867" y="7119"/>
                  </a:cubicBezTo>
                  <a:cubicBezTo>
                    <a:pt x="7833" y="7258"/>
                    <a:pt x="7786" y="7392"/>
                    <a:pt x="7724" y="7520"/>
                  </a:cubicBezTo>
                  <a:cubicBezTo>
                    <a:pt x="7380" y="8229"/>
                    <a:pt x="6671" y="8642"/>
                    <a:pt x="5932" y="8642"/>
                  </a:cubicBezTo>
                  <a:cubicBezTo>
                    <a:pt x="5642" y="8642"/>
                    <a:pt x="5347" y="8579"/>
                    <a:pt x="5069" y="8444"/>
                  </a:cubicBezTo>
                  <a:lnTo>
                    <a:pt x="3810" y="7834"/>
                  </a:lnTo>
                  <a:cubicBezTo>
                    <a:pt x="3415" y="7645"/>
                    <a:pt x="3177" y="7234"/>
                    <a:pt x="3210" y="6797"/>
                  </a:cubicBezTo>
                  <a:lnTo>
                    <a:pt x="3232" y="6492"/>
                  </a:lnTo>
                  <a:cubicBezTo>
                    <a:pt x="3235" y="6459"/>
                    <a:pt x="3263" y="6435"/>
                    <a:pt x="3294" y="6435"/>
                  </a:cubicBezTo>
                  <a:cubicBezTo>
                    <a:pt x="3302" y="6435"/>
                    <a:pt x="3311" y="6437"/>
                    <a:pt x="3320" y="6441"/>
                  </a:cubicBezTo>
                  <a:lnTo>
                    <a:pt x="5666" y="7576"/>
                  </a:lnTo>
                  <a:cubicBezTo>
                    <a:pt x="5697" y="7591"/>
                    <a:pt x="5729" y="7598"/>
                    <a:pt x="5761" y="7598"/>
                  </a:cubicBezTo>
                  <a:cubicBezTo>
                    <a:pt x="5840" y="7598"/>
                    <a:pt x="5916" y="7554"/>
                    <a:pt x="5952" y="7478"/>
                  </a:cubicBezTo>
                  <a:cubicBezTo>
                    <a:pt x="6004" y="7371"/>
                    <a:pt x="5959" y="7242"/>
                    <a:pt x="5852" y="7192"/>
                  </a:cubicBezTo>
                  <a:lnTo>
                    <a:pt x="2968" y="5797"/>
                  </a:lnTo>
                  <a:cubicBezTo>
                    <a:pt x="2573" y="5607"/>
                    <a:pt x="2336" y="5196"/>
                    <a:pt x="2369" y="4759"/>
                  </a:cubicBezTo>
                  <a:lnTo>
                    <a:pt x="2391" y="4454"/>
                  </a:lnTo>
                  <a:cubicBezTo>
                    <a:pt x="2392" y="4434"/>
                    <a:pt x="2403" y="4416"/>
                    <a:pt x="2420" y="4406"/>
                  </a:cubicBezTo>
                  <a:cubicBezTo>
                    <a:pt x="2430" y="4400"/>
                    <a:pt x="2441" y="4397"/>
                    <a:pt x="2451" y="4397"/>
                  </a:cubicBezTo>
                  <a:cubicBezTo>
                    <a:pt x="2460" y="4397"/>
                    <a:pt x="2469" y="4399"/>
                    <a:pt x="2477" y="4403"/>
                  </a:cubicBezTo>
                  <a:lnTo>
                    <a:pt x="5265" y="5751"/>
                  </a:lnTo>
                  <a:cubicBezTo>
                    <a:pt x="5296" y="5767"/>
                    <a:pt x="5328" y="5774"/>
                    <a:pt x="5361" y="5774"/>
                  </a:cubicBezTo>
                  <a:cubicBezTo>
                    <a:pt x="5440" y="5774"/>
                    <a:pt x="5516" y="5730"/>
                    <a:pt x="5553" y="5653"/>
                  </a:cubicBezTo>
                  <a:cubicBezTo>
                    <a:pt x="5605" y="5547"/>
                    <a:pt x="5558" y="5418"/>
                    <a:pt x="5451" y="5367"/>
                  </a:cubicBezTo>
                  <a:lnTo>
                    <a:pt x="2125" y="3759"/>
                  </a:lnTo>
                  <a:cubicBezTo>
                    <a:pt x="1730" y="3569"/>
                    <a:pt x="1493" y="3157"/>
                    <a:pt x="1526" y="2721"/>
                  </a:cubicBezTo>
                  <a:lnTo>
                    <a:pt x="1548" y="2415"/>
                  </a:lnTo>
                  <a:cubicBezTo>
                    <a:pt x="1550" y="2382"/>
                    <a:pt x="1578" y="2358"/>
                    <a:pt x="1609" y="2358"/>
                  </a:cubicBezTo>
                  <a:cubicBezTo>
                    <a:pt x="1618" y="2358"/>
                    <a:pt x="1627" y="2360"/>
                    <a:pt x="1636" y="2364"/>
                  </a:cubicBezTo>
                  <a:lnTo>
                    <a:pt x="6800" y="4863"/>
                  </a:lnTo>
                  <a:cubicBezTo>
                    <a:pt x="7364" y="5134"/>
                    <a:pt x="7767" y="5657"/>
                    <a:pt x="7886" y="6272"/>
                  </a:cubicBezTo>
                  <a:cubicBezTo>
                    <a:pt x="7905" y="6373"/>
                    <a:pt x="7994" y="6443"/>
                    <a:pt x="8093" y="6443"/>
                  </a:cubicBezTo>
                  <a:cubicBezTo>
                    <a:pt x="8107" y="6443"/>
                    <a:pt x="8121" y="6442"/>
                    <a:pt x="8135" y="6439"/>
                  </a:cubicBezTo>
                  <a:cubicBezTo>
                    <a:pt x="8251" y="6417"/>
                    <a:pt x="8326" y="6305"/>
                    <a:pt x="8304" y="6189"/>
                  </a:cubicBezTo>
                  <a:cubicBezTo>
                    <a:pt x="8182" y="5554"/>
                    <a:pt x="7809" y="4995"/>
                    <a:pt x="7268" y="4640"/>
                  </a:cubicBezTo>
                  <a:cubicBezTo>
                    <a:pt x="7549" y="4539"/>
                    <a:pt x="7809" y="4387"/>
                    <a:pt x="8034" y="4190"/>
                  </a:cubicBezTo>
                  <a:cubicBezTo>
                    <a:pt x="8342" y="3925"/>
                    <a:pt x="8715" y="3798"/>
                    <a:pt x="9085" y="3798"/>
                  </a:cubicBezTo>
                  <a:cubicBezTo>
                    <a:pt x="9646" y="3798"/>
                    <a:pt x="10199" y="4090"/>
                    <a:pt x="10498" y="4631"/>
                  </a:cubicBezTo>
                  <a:cubicBezTo>
                    <a:pt x="10993" y="5527"/>
                    <a:pt x="10538" y="6651"/>
                    <a:pt x="9558" y="6951"/>
                  </a:cubicBezTo>
                  <a:cubicBezTo>
                    <a:pt x="9455" y="6983"/>
                    <a:pt x="9392" y="7086"/>
                    <a:pt x="9411" y="7192"/>
                  </a:cubicBezTo>
                  <a:cubicBezTo>
                    <a:pt x="9447" y="7401"/>
                    <a:pt x="9461" y="7614"/>
                    <a:pt x="9454" y="7827"/>
                  </a:cubicBezTo>
                  <a:cubicBezTo>
                    <a:pt x="9401" y="9254"/>
                    <a:pt x="8326" y="10435"/>
                    <a:pt x="6910" y="10619"/>
                  </a:cubicBezTo>
                  <a:cubicBezTo>
                    <a:pt x="6797" y="10635"/>
                    <a:pt x="6717" y="10733"/>
                    <a:pt x="6724" y="10845"/>
                  </a:cubicBezTo>
                  <a:cubicBezTo>
                    <a:pt x="6731" y="10957"/>
                    <a:pt x="6825" y="11044"/>
                    <a:pt x="6937" y="11044"/>
                  </a:cubicBezTo>
                  <a:cubicBezTo>
                    <a:pt x="6946" y="11044"/>
                    <a:pt x="6955" y="11044"/>
                    <a:pt x="6965" y="11043"/>
                  </a:cubicBezTo>
                  <a:cubicBezTo>
                    <a:pt x="8587" y="10831"/>
                    <a:pt x="9818" y="9478"/>
                    <a:pt x="9878" y="7843"/>
                  </a:cubicBezTo>
                  <a:cubicBezTo>
                    <a:pt x="9886" y="7661"/>
                    <a:pt x="9878" y="7478"/>
                    <a:pt x="9856" y="7296"/>
                  </a:cubicBezTo>
                  <a:cubicBezTo>
                    <a:pt x="10353" y="7092"/>
                    <a:pt x="10750" y="6701"/>
                    <a:pt x="10960" y="6207"/>
                  </a:cubicBezTo>
                  <a:cubicBezTo>
                    <a:pt x="11009" y="6212"/>
                    <a:pt x="11057" y="6215"/>
                    <a:pt x="11106" y="6215"/>
                  </a:cubicBezTo>
                  <a:cubicBezTo>
                    <a:pt x="11376" y="6215"/>
                    <a:pt x="11641" y="6130"/>
                    <a:pt x="11862" y="5970"/>
                  </a:cubicBezTo>
                  <a:cubicBezTo>
                    <a:pt x="11967" y="5895"/>
                    <a:pt x="12013" y="5764"/>
                    <a:pt x="11982" y="5639"/>
                  </a:cubicBezTo>
                  <a:lnTo>
                    <a:pt x="11982" y="5639"/>
                  </a:lnTo>
                  <a:cubicBezTo>
                    <a:pt x="12051" y="5471"/>
                    <a:pt x="12110" y="5243"/>
                    <a:pt x="12154" y="5070"/>
                  </a:cubicBezTo>
                  <a:cubicBezTo>
                    <a:pt x="12287" y="5097"/>
                    <a:pt x="12421" y="5111"/>
                    <a:pt x="12555" y="5111"/>
                  </a:cubicBezTo>
                  <a:cubicBezTo>
                    <a:pt x="13049" y="5111"/>
                    <a:pt x="13531" y="4928"/>
                    <a:pt x="13904" y="4589"/>
                  </a:cubicBezTo>
                  <a:cubicBezTo>
                    <a:pt x="14377" y="4158"/>
                    <a:pt x="14615" y="3528"/>
                    <a:pt x="14547" y="2892"/>
                  </a:cubicBezTo>
                  <a:cubicBezTo>
                    <a:pt x="14530" y="2738"/>
                    <a:pt x="14420" y="2609"/>
                    <a:pt x="14269" y="2568"/>
                  </a:cubicBezTo>
                  <a:cubicBezTo>
                    <a:pt x="14100" y="2523"/>
                    <a:pt x="13928" y="2502"/>
                    <a:pt x="13758" y="2502"/>
                  </a:cubicBezTo>
                  <a:cubicBezTo>
                    <a:pt x="13284" y="2502"/>
                    <a:pt x="12819" y="2670"/>
                    <a:pt x="12451" y="2985"/>
                  </a:cubicBezTo>
                  <a:cubicBezTo>
                    <a:pt x="12332" y="3087"/>
                    <a:pt x="12225" y="3204"/>
                    <a:pt x="12134" y="3332"/>
                  </a:cubicBezTo>
                  <a:cubicBezTo>
                    <a:pt x="12107" y="3237"/>
                    <a:pt x="12074" y="3144"/>
                    <a:pt x="12037" y="3051"/>
                  </a:cubicBezTo>
                  <a:cubicBezTo>
                    <a:pt x="12222" y="2410"/>
                    <a:pt x="12077" y="1717"/>
                    <a:pt x="11647" y="1207"/>
                  </a:cubicBezTo>
                  <a:cubicBezTo>
                    <a:pt x="11264" y="751"/>
                    <a:pt x="10701" y="491"/>
                    <a:pt x="10112" y="491"/>
                  </a:cubicBezTo>
                  <a:cubicBezTo>
                    <a:pt x="10041" y="491"/>
                    <a:pt x="9969" y="495"/>
                    <a:pt x="9897" y="503"/>
                  </a:cubicBezTo>
                  <a:cubicBezTo>
                    <a:pt x="9743" y="520"/>
                    <a:pt x="9614" y="630"/>
                    <a:pt x="9574" y="781"/>
                  </a:cubicBezTo>
                  <a:cubicBezTo>
                    <a:pt x="9237" y="2051"/>
                    <a:pt x="10196" y="3295"/>
                    <a:pt x="11509" y="3295"/>
                  </a:cubicBezTo>
                  <a:cubicBezTo>
                    <a:pt x="11511" y="3295"/>
                    <a:pt x="11513" y="3295"/>
                    <a:pt x="11515" y="3295"/>
                  </a:cubicBezTo>
                  <a:cubicBezTo>
                    <a:pt x="11566" y="3295"/>
                    <a:pt x="11619" y="3293"/>
                    <a:pt x="11671" y="3289"/>
                  </a:cubicBezTo>
                  <a:cubicBezTo>
                    <a:pt x="11750" y="3509"/>
                    <a:pt x="11803" y="3737"/>
                    <a:pt x="11829" y="3969"/>
                  </a:cubicBezTo>
                  <a:cubicBezTo>
                    <a:pt x="11753" y="4241"/>
                    <a:pt x="11727" y="4554"/>
                    <a:pt x="11771" y="4839"/>
                  </a:cubicBezTo>
                  <a:cubicBezTo>
                    <a:pt x="11752" y="4931"/>
                    <a:pt x="11728" y="5022"/>
                    <a:pt x="11701" y="5112"/>
                  </a:cubicBezTo>
                  <a:cubicBezTo>
                    <a:pt x="11556" y="4949"/>
                    <a:pt x="11374" y="4825"/>
                    <a:pt x="11168" y="4751"/>
                  </a:cubicBezTo>
                  <a:cubicBezTo>
                    <a:pt x="11113" y="4730"/>
                    <a:pt x="11056" y="4715"/>
                    <a:pt x="10999" y="4703"/>
                  </a:cubicBezTo>
                  <a:cubicBezTo>
                    <a:pt x="10766" y="4077"/>
                    <a:pt x="10242" y="3603"/>
                    <a:pt x="9595" y="3437"/>
                  </a:cubicBezTo>
                  <a:cubicBezTo>
                    <a:pt x="9427" y="3394"/>
                    <a:pt x="9257" y="3373"/>
                    <a:pt x="9089" y="3373"/>
                  </a:cubicBezTo>
                  <a:cubicBezTo>
                    <a:pt x="8605" y="3373"/>
                    <a:pt x="8130" y="3546"/>
                    <a:pt x="7756" y="3870"/>
                  </a:cubicBezTo>
                  <a:cubicBezTo>
                    <a:pt x="7688" y="3928"/>
                    <a:pt x="7616" y="3982"/>
                    <a:pt x="7541" y="4032"/>
                  </a:cubicBezTo>
                  <a:lnTo>
                    <a:pt x="6958" y="3232"/>
                  </a:lnTo>
                  <a:cubicBezTo>
                    <a:pt x="6916" y="3179"/>
                    <a:pt x="6854" y="3152"/>
                    <a:pt x="6792" y="3152"/>
                  </a:cubicBezTo>
                  <a:cubicBezTo>
                    <a:pt x="6748" y="3152"/>
                    <a:pt x="6704" y="3165"/>
                    <a:pt x="6665" y="3193"/>
                  </a:cubicBezTo>
                  <a:cubicBezTo>
                    <a:pt x="6573" y="3260"/>
                    <a:pt x="6551" y="3388"/>
                    <a:pt x="6614" y="3484"/>
                  </a:cubicBezTo>
                  <a:lnTo>
                    <a:pt x="7157" y="4229"/>
                  </a:lnTo>
                  <a:cubicBezTo>
                    <a:pt x="7007" y="4286"/>
                    <a:pt x="6849" y="4322"/>
                    <a:pt x="6689" y="4336"/>
                  </a:cubicBezTo>
                  <a:lnTo>
                    <a:pt x="5542" y="3782"/>
                  </a:lnTo>
                  <a:cubicBezTo>
                    <a:pt x="5539" y="3776"/>
                    <a:pt x="4179" y="1912"/>
                    <a:pt x="4179" y="1912"/>
                  </a:cubicBezTo>
                  <a:cubicBezTo>
                    <a:pt x="3919" y="1560"/>
                    <a:pt x="3902" y="1084"/>
                    <a:pt x="4137" y="715"/>
                  </a:cubicBezTo>
                  <a:lnTo>
                    <a:pt x="4301" y="455"/>
                  </a:lnTo>
                  <a:cubicBezTo>
                    <a:pt x="4313" y="437"/>
                    <a:pt x="4332" y="427"/>
                    <a:pt x="4352" y="427"/>
                  </a:cubicBezTo>
                  <a:cubicBezTo>
                    <a:pt x="4370" y="427"/>
                    <a:pt x="4389" y="435"/>
                    <a:pt x="4401" y="452"/>
                  </a:cubicBezTo>
                  <a:lnTo>
                    <a:pt x="6065" y="2731"/>
                  </a:lnTo>
                  <a:cubicBezTo>
                    <a:pt x="6106" y="2793"/>
                    <a:pt x="6173" y="2826"/>
                    <a:pt x="6242" y="2826"/>
                  </a:cubicBezTo>
                  <a:cubicBezTo>
                    <a:pt x="6286" y="2826"/>
                    <a:pt x="6330" y="2813"/>
                    <a:pt x="6368" y="2785"/>
                  </a:cubicBezTo>
                  <a:cubicBezTo>
                    <a:pt x="6466" y="2713"/>
                    <a:pt x="6485" y="2574"/>
                    <a:pt x="6408" y="2479"/>
                  </a:cubicBezTo>
                  <a:lnTo>
                    <a:pt x="4745" y="201"/>
                  </a:lnTo>
                  <a:cubicBezTo>
                    <a:pt x="4647" y="67"/>
                    <a:pt x="4499" y="1"/>
                    <a:pt x="43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1"/>
            <p:cNvSpPr/>
            <p:nvPr/>
          </p:nvSpPr>
          <p:spPr>
            <a:xfrm>
              <a:off x="5651050" y="2688200"/>
              <a:ext cx="10675" cy="14425"/>
            </a:xfrm>
            <a:custGeom>
              <a:rect b="b" l="l" r="r" t="t"/>
              <a:pathLst>
                <a:path extrusionOk="0" h="577" w="427">
                  <a:moveTo>
                    <a:pt x="213" y="1"/>
                  </a:moveTo>
                  <a:cubicBezTo>
                    <a:pt x="97" y="1"/>
                    <a:pt x="1" y="95"/>
                    <a:pt x="1" y="214"/>
                  </a:cubicBezTo>
                  <a:lnTo>
                    <a:pt x="1" y="364"/>
                  </a:lnTo>
                  <a:cubicBezTo>
                    <a:pt x="1" y="482"/>
                    <a:pt x="98" y="576"/>
                    <a:pt x="214" y="576"/>
                  </a:cubicBezTo>
                  <a:cubicBezTo>
                    <a:pt x="223" y="576"/>
                    <a:pt x="232" y="576"/>
                    <a:pt x="241" y="575"/>
                  </a:cubicBezTo>
                  <a:cubicBezTo>
                    <a:pt x="349" y="563"/>
                    <a:pt x="427" y="466"/>
                    <a:pt x="427" y="356"/>
                  </a:cubicBezTo>
                  <a:lnTo>
                    <a:pt x="427" y="223"/>
                  </a:lnTo>
                  <a:cubicBezTo>
                    <a:pt x="427" y="113"/>
                    <a:pt x="349" y="16"/>
                    <a:pt x="241" y="3"/>
                  </a:cubicBezTo>
                  <a:cubicBezTo>
                    <a:pt x="231" y="1"/>
                    <a:pt x="222"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4_1_1">
    <p:spTree>
      <p:nvGrpSpPr>
        <p:cNvPr id="352" name="Shape 352"/>
        <p:cNvGrpSpPr/>
        <p:nvPr/>
      </p:nvGrpSpPr>
      <p:grpSpPr>
        <a:xfrm>
          <a:off x="0" y="0"/>
          <a:ext cx="0" cy="0"/>
          <a:chOff x="0" y="0"/>
          <a:chExt cx="0" cy="0"/>
        </a:xfrm>
      </p:grpSpPr>
      <p:pic>
        <p:nvPicPr>
          <p:cNvPr id="353" name="Google Shape;353;p32"/>
          <p:cNvPicPr preferRelativeResize="0"/>
          <p:nvPr/>
        </p:nvPicPr>
        <p:blipFill>
          <a:blip r:embed="rId2">
            <a:alphaModFix/>
          </a:blip>
          <a:stretch>
            <a:fillRect/>
          </a:stretch>
        </p:blipFill>
        <p:spPr>
          <a:xfrm>
            <a:off x="0" y="8930"/>
            <a:ext cx="9144003" cy="5125642"/>
          </a:xfrm>
          <a:prstGeom prst="rect">
            <a:avLst/>
          </a:prstGeom>
          <a:noFill/>
          <a:ln>
            <a:noFill/>
          </a:ln>
        </p:spPr>
      </p:pic>
      <p:grpSp>
        <p:nvGrpSpPr>
          <p:cNvPr id="354" name="Google Shape;354;p32"/>
          <p:cNvGrpSpPr/>
          <p:nvPr/>
        </p:nvGrpSpPr>
        <p:grpSpPr>
          <a:xfrm>
            <a:off x="180775" y="142875"/>
            <a:ext cx="8782400" cy="4848300"/>
            <a:chOff x="180775" y="142875"/>
            <a:chExt cx="8782400" cy="4848300"/>
          </a:xfrm>
        </p:grpSpPr>
        <p:sp>
          <p:nvSpPr>
            <p:cNvPr id="355" name="Google Shape;355;p32"/>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6" name="Google Shape;356;p32"/>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grpSp>
      <p:cxnSp>
        <p:nvCxnSpPr>
          <p:cNvPr id="357" name="Google Shape;357;p32"/>
          <p:cNvCxnSpPr/>
          <p:nvPr/>
        </p:nvCxnSpPr>
        <p:spPr>
          <a:xfrm>
            <a:off x="180975" y="539500"/>
            <a:ext cx="8782200" cy="0"/>
          </a:xfrm>
          <a:prstGeom prst="straightConnector1">
            <a:avLst/>
          </a:prstGeom>
          <a:noFill/>
          <a:ln cap="flat" cmpd="sng" w="9525">
            <a:solidFill>
              <a:schemeClr val="dk1"/>
            </a:solidFill>
            <a:prstDash val="solid"/>
            <a:round/>
            <a:headEnd len="med" w="med" type="none"/>
            <a:tailEnd len="med" w="med" type="none"/>
          </a:ln>
        </p:spPr>
      </p:cxnSp>
      <p:cxnSp>
        <p:nvCxnSpPr>
          <p:cNvPr id="358" name="Google Shape;358;p32"/>
          <p:cNvCxnSpPr/>
          <p:nvPr/>
        </p:nvCxnSpPr>
        <p:spPr>
          <a:xfrm>
            <a:off x="4203113" y="542925"/>
            <a:ext cx="0" cy="4067100"/>
          </a:xfrm>
          <a:prstGeom prst="straightConnector1">
            <a:avLst/>
          </a:prstGeom>
          <a:noFill/>
          <a:ln cap="flat" cmpd="sng" w="9525">
            <a:solidFill>
              <a:schemeClr val="dk1"/>
            </a:solidFill>
            <a:prstDash val="solid"/>
            <a:round/>
            <a:headEnd len="med" w="med" type="none"/>
            <a:tailEnd len="med" w="med" type="none"/>
          </a:ln>
        </p:spPr>
      </p:cxnSp>
      <p:grpSp>
        <p:nvGrpSpPr>
          <p:cNvPr id="359" name="Google Shape;359;p32"/>
          <p:cNvGrpSpPr/>
          <p:nvPr/>
        </p:nvGrpSpPr>
        <p:grpSpPr>
          <a:xfrm>
            <a:off x="4394389" y="2497804"/>
            <a:ext cx="355238" cy="266465"/>
            <a:chOff x="4621606" y="1546194"/>
            <a:chExt cx="427175" cy="320425"/>
          </a:xfrm>
        </p:grpSpPr>
        <p:sp>
          <p:nvSpPr>
            <p:cNvPr id="360" name="Google Shape;360;p32"/>
            <p:cNvSpPr/>
            <p:nvPr/>
          </p:nvSpPr>
          <p:spPr>
            <a:xfrm>
              <a:off x="4621606" y="1604581"/>
              <a:ext cx="348800" cy="262038"/>
            </a:xfrm>
            <a:custGeom>
              <a:rect b="b" l="l" r="r" t="t"/>
              <a:pathLst>
                <a:path extrusionOk="0" h="8967" w="11936">
                  <a:moveTo>
                    <a:pt x="4548" y="4270"/>
                  </a:moveTo>
                  <a:cubicBezTo>
                    <a:pt x="4656" y="4270"/>
                    <a:pt x="4765" y="4311"/>
                    <a:pt x="4847" y="4393"/>
                  </a:cubicBezTo>
                  <a:cubicBezTo>
                    <a:pt x="5012" y="4558"/>
                    <a:pt x="5026" y="4840"/>
                    <a:pt x="4861" y="5005"/>
                  </a:cubicBezTo>
                  <a:lnTo>
                    <a:pt x="4290" y="5576"/>
                  </a:lnTo>
                  <a:cubicBezTo>
                    <a:pt x="4221" y="5644"/>
                    <a:pt x="4132" y="5679"/>
                    <a:pt x="4042" y="5679"/>
                  </a:cubicBezTo>
                  <a:cubicBezTo>
                    <a:pt x="3953" y="5679"/>
                    <a:pt x="3864" y="5644"/>
                    <a:pt x="3795" y="5576"/>
                  </a:cubicBezTo>
                  <a:lnTo>
                    <a:pt x="3678" y="5458"/>
                  </a:lnTo>
                  <a:cubicBezTo>
                    <a:pt x="3541" y="5322"/>
                    <a:pt x="3541" y="5101"/>
                    <a:pt x="3678" y="4964"/>
                  </a:cubicBezTo>
                  <a:lnTo>
                    <a:pt x="4249" y="4393"/>
                  </a:lnTo>
                  <a:cubicBezTo>
                    <a:pt x="4331" y="4311"/>
                    <a:pt x="4440" y="4270"/>
                    <a:pt x="4548" y="4270"/>
                  </a:cubicBezTo>
                  <a:close/>
                  <a:moveTo>
                    <a:pt x="5577" y="5067"/>
                  </a:moveTo>
                  <a:cubicBezTo>
                    <a:pt x="5685" y="5067"/>
                    <a:pt x="5794" y="5109"/>
                    <a:pt x="5876" y="5191"/>
                  </a:cubicBezTo>
                  <a:cubicBezTo>
                    <a:pt x="6041" y="5356"/>
                    <a:pt x="6054" y="5638"/>
                    <a:pt x="5889" y="5803"/>
                  </a:cubicBezTo>
                  <a:lnTo>
                    <a:pt x="5319" y="6374"/>
                  </a:lnTo>
                  <a:cubicBezTo>
                    <a:pt x="5251" y="6442"/>
                    <a:pt x="5162" y="6476"/>
                    <a:pt x="5072" y="6476"/>
                  </a:cubicBezTo>
                  <a:cubicBezTo>
                    <a:pt x="4982" y="6476"/>
                    <a:pt x="4893" y="6442"/>
                    <a:pt x="4824" y="6374"/>
                  </a:cubicBezTo>
                  <a:lnTo>
                    <a:pt x="4708" y="6256"/>
                  </a:lnTo>
                  <a:cubicBezTo>
                    <a:pt x="4570" y="6120"/>
                    <a:pt x="4570" y="5899"/>
                    <a:pt x="4708" y="5762"/>
                  </a:cubicBezTo>
                  <a:cubicBezTo>
                    <a:pt x="4708" y="5762"/>
                    <a:pt x="5264" y="5204"/>
                    <a:pt x="5278" y="5191"/>
                  </a:cubicBezTo>
                  <a:cubicBezTo>
                    <a:pt x="5360" y="5109"/>
                    <a:pt x="5469" y="5067"/>
                    <a:pt x="5577" y="5067"/>
                  </a:cubicBezTo>
                  <a:close/>
                  <a:moveTo>
                    <a:pt x="6577" y="5893"/>
                  </a:moveTo>
                  <a:cubicBezTo>
                    <a:pt x="6685" y="5893"/>
                    <a:pt x="6793" y="5934"/>
                    <a:pt x="6876" y="6017"/>
                  </a:cubicBezTo>
                  <a:cubicBezTo>
                    <a:pt x="7042" y="6183"/>
                    <a:pt x="7056" y="6464"/>
                    <a:pt x="6891" y="6629"/>
                  </a:cubicBezTo>
                  <a:lnTo>
                    <a:pt x="6319" y="7199"/>
                  </a:lnTo>
                  <a:cubicBezTo>
                    <a:pt x="6250" y="7267"/>
                    <a:pt x="6161" y="7302"/>
                    <a:pt x="6072" y="7302"/>
                  </a:cubicBezTo>
                  <a:cubicBezTo>
                    <a:pt x="5982" y="7302"/>
                    <a:pt x="5893" y="7267"/>
                    <a:pt x="5825" y="7199"/>
                  </a:cubicBezTo>
                  <a:lnTo>
                    <a:pt x="5707" y="7083"/>
                  </a:lnTo>
                  <a:cubicBezTo>
                    <a:pt x="5570" y="6946"/>
                    <a:pt x="5570" y="6725"/>
                    <a:pt x="5707" y="6589"/>
                  </a:cubicBezTo>
                  <a:lnTo>
                    <a:pt x="6278" y="6017"/>
                  </a:lnTo>
                  <a:cubicBezTo>
                    <a:pt x="6360" y="5934"/>
                    <a:pt x="6468" y="5893"/>
                    <a:pt x="6577" y="5893"/>
                  </a:cubicBezTo>
                  <a:close/>
                  <a:moveTo>
                    <a:pt x="7412" y="6885"/>
                  </a:moveTo>
                  <a:cubicBezTo>
                    <a:pt x="7521" y="6885"/>
                    <a:pt x="7629" y="6926"/>
                    <a:pt x="7712" y="7009"/>
                  </a:cubicBezTo>
                  <a:cubicBezTo>
                    <a:pt x="7792" y="7089"/>
                    <a:pt x="7849" y="7208"/>
                    <a:pt x="7849" y="7321"/>
                  </a:cubicBezTo>
                  <a:cubicBezTo>
                    <a:pt x="7850" y="7434"/>
                    <a:pt x="7805" y="7541"/>
                    <a:pt x="7726" y="7621"/>
                  </a:cubicBezTo>
                  <a:lnTo>
                    <a:pt x="7258" y="8088"/>
                  </a:lnTo>
                  <a:cubicBezTo>
                    <a:pt x="7190" y="8157"/>
                    <a:pt x="7101" y="8191"/>
                    <a:pt x="7011" y="8191"/>
                  </a:cubicBezTo>
                  <a:cubicBezTo>
                    <a:pt x="6922" y="8191"/>
                    <a:pt x="6832" y="8157"/>
                    <a:pt x="6763" y="8088"/>
                  </a:cubicBezTo>
                  <a:lnTo>
                    <a:pt x="6646" y="7971"/>
                  </a:lnTo>
                  <a:cubicBezTo>
                    <a:pt x="6510" y="7834"/>
                    <a:pt x="6510" y="7613"/>
                    <a:pt x="6646" y="7477"/>
                  </a:cubicBezTo>
                  <a:lnTo>
                    <a:pt x="7113" y="7009"/>
                  </a:lnTo>
                  <a:cubicBezTo>
                    <a:pt x="7196" y="6926"/>
                    <a:pt x="7304" y="6885"/>
                    <a:pt x="7412" y="6885"/>
                  </a:cubicBezTo>
                  <a:close/>
                  <a:moveTo>
                    <a:pt x="8144" y="7776"/>
                  </a:moveTo>
                  <a:cubicBezTo>
                    <a:pt x="8144" y="7776"/>
                    <a:pt x="8186" y="7818"/>
                    <a:pt x="8194" y="7825"/>
                  </a:cubicBezTo>
                  <a:cubicBezTo>
                    <a:pt x="8330" y="7962"/>
                    <a:pt x="8330" y="8182"/>
                    <a:pt x="8194" y="8318"/>
                  </a:cubicBezTo>
                  <a:lnTo>
                    <a:pt x="8194" y="8319"/>
                  </a:lnTo>
                  <a:lnTo>
                    <a:pt x="8076" y="8437"/>
                  </a:lnTo>
                  <a:cubicBezTo>
                    <a:pt x="8008" y="8505"/>
                    <a:pt x="7918" y="8539"/>
                    <a:pt x="7829" y="8539"/>
                  </a:cubicBezTo>
                  <a:cubicBezTo>
                    <a:pt x="7739" y="8539"/>
                    <a:pt x="7650" y="8505"/>
                    <a:pt x="7582" y="8437"/>
                  </a:cubicBezTo>
                  <a:lnTo>
                    <a:pt x="7547" y="8401"/>
                  </a:lnTo>
                  <a:cubicBezTo>
                    <a:pt x="7551" y="8398"/>
                    <a:pt x="8026" y="7922"/>
                    <a:pt x="8026" y="7922"/>
                  </a:cubicBezTo>
                  <a:cubicBezTo>
                    <a:pt x="8070" y="7877"/>
                    <a:pt x="8110" y="7829"/>
                    <a:pt x="8144" y="7776"/>
                  </a:cubicBezTo>
                  <a:close/>
                  <a:moveTo>
                    <a:pt x="3841" y="1"/>
                  </a:moveTo>
                  <a:cubicBezTo>
                    <a:pt x="3804" y="1"/>
                    <a:pt x="3766" y="11"/>
                    <a:pt x="3732" y="32"/>
                  </a:cubicBezTo>
                  <a:cubicBezTo>
                    <a:pt x="3630" y="93"/>
                    <a:pt x="3598" y="225"/>
                    <a:pt x="3660" y="325"/>
                  </a:cubicBezTo>
                  <a:lnTo>
                    <a:pt x="4308" y="1401"/>
                  </a:lnTo>
                  <a:cubicBezTo>
                    <a:pt x="4347" y="1465"/>
                    <a:pt x="4416" y="1505"/>
                    <a:pt x="4491" y="1505"/>
                  </a:cubicBezTo>
                  <a:cubicBezTo>
                    <a:pt x="4502" y="1505"/>
                    <a:pt x="5489" y="1346"/>
                    <a:pt x="5489" y="1346"/>
                  </a:cubicBezTo>
                  <a:lnTo>
                    <a:pt x="6335" y="1246"/>
                  </a:lnTo>
                  <a:cubicBezTo>
                    <a:pt x="6390" y="1240"/>
                    <a:pt x="6446" y="1237"/>
                    <a:pt x="6501" y="1237"/>
                  </a:cubicBezTo>
                  <a:cubicBezTo>
                    <a:pt x="6586" y="1237"/>
                    <a:pt x="6671" y="1244"/>
                    <a:pt x="6755" y="1260"/>
                  </a:cubicBezTo>
                  <a:lnTo>
                    <a:pt x="5206" y="2690"/>
                  </a:lnTo>
                  <a:cubicBezTo>
                    <a:pt x="4932" y="2943"/>
                    <a:pt x="4943" y="3379"/>
                    <a:pt x="5229" y="3619"/>
                  </a:cubicBezTo>
                  <a:cubicBezTo>
                    <a:pt x="5526" y="3868"/>
                    <a:pt x="5890" y="3991"/>
                    <a:pt x="6253" y="3991"/>
                  </a:cubicBezTo>
                  <a:cubicBezTo>
                    <a:pt x="6646" y="3991"/>
                    <a:pt x="7037" y="3847"/>
                    <a:pt x="7343" y="3561"/>
                  </a:cubicBezTo>
                  <a:lnTo>
                    <a:pt x="7962" y="2990"/>
                  </a:lnTo>
                  <a:cubicBezTo>
                    <a:pt x="8137" y="3091"/>
                    <a:pt x="8320" y="3176"/>
                    <a:pt x="8508" y="3247"/>
                  </a:cubicBezTo>
                  <a:cubicBezTo>
                    <a:pt x="8750" y="3338"/>
                    <a:pt x="9005" y="3394"/>
                    <a:pt x="9262" y="3413"/>
                  </a:cubicBezTo>
                  <a:lnTo>
                    <a:pt x="11025" y="5176"/>
                  </a:lnTo>
                  <a:cubicBezTo>
                    <a:pt x="11161" y="5312"/>
                    <a:pt x="11161" y="5533"/>
                    <a:pt x="11025" y="5671"/>
                  </a:cubicBezTo>
                  <a:lnTo>
                    <a:pt x="10907" y="5787"/>
                  </a:lnTo>
                  <a:cubicBezTo>
                    <a:pt x="10839" y="5856"/>
                    <a:pt x="10749" y="5890"/>
                    <a:pt x="10660" y="5890"/>
                  </a:cubicBezTo>
                  <a:cubicBezTo>
                    <a:pt x="10571" y="5890"/>
                    <a:pt x="10481" y="5856"/>
                    <a:pt x="10413" y="5787"/>
                  </a:cubicBezTo>
                  <a:lnTo>
                    <a:pt x="8777" y="4150"/>
                  </a:lnTo>
                  <a:cubicBezTo>
                    <a:pt x="8735" y="4111"/>
                    <a:pt x="8682" y="4091"/>
                    <a:pt x="8629" y="4091"/>
                  </a:cubicBezTo>
                  <a:cubicBezTo>
                    <a:pt x="8574" y="4091"/>
                    <a:pt x="8520" y="4112"/>
                    <a:pt x="8479" y="4153"/>
                  </a:cubicBezTo>
                  <a:cubicBezTo>
                    <a:pt x="8396" y="4236"/>
                    <a:pt x="8395" y="4368"/>
                    <a:pt x="8475" y="4452"/>
                  </a:cubicBezTo>
                  <a:lnTo>
                    <a:pt x="10160" y="6137"/>
                  </a:lnTo>
                  <a:cubicBezTo>
                    <a:pt x="10296" y="6274"/>
                    <a:pt x="10296" y="6495"/>
                    <a:pt x="10160" y="6631"/>
                  </a:cubicBezTo>
                  <a:lnTo>
                    <a:pt x="10042" y="6749"/>
                  </a:lnTo>
                  <a:cubicBezTo>
                    <a:pt x="9974" y="6817"/>
                    <a:pt x="9885" y="6852"/>
                    <a:pt x="9795" y="6852"/>
                  </a:cubicBezTo>
                  <a:cubicBezTo>
                    <a:pt x="9706" y="6852"/>
                    <a:pt x="9616" y="6817"/>
                    <a:pt x="9548" y="6749"/>
                  </a:cubicBezTo>
                  <a:lnTo>
                    <a:pt x="7863" y="5063"/>
                  </a:lnTo>
                  <a:cubicBezTo>
                    <a:pt x="7821" y="5020"/>
                    <a:pt x="7765" y="4998"/>
                    <a:pt x="7708" y="4998"/>
                  </a:cubicBezTo>
                  <a:cubicBezTo>
                    <a:pt x="7654" y="4998"/>
                    <a:pt x="7600" y="5018"/>
                    <a:pt x="7559" y="5060"/>
                  </a:cubicBezTo>
                  <a:cubicBezTo>
                    <a:pt x="7474" y="5145"/>
                    <a:pt x="7475" y="5282"/>
                    <a:pt x="7562" y="5365"/>
                  </a:cubicBezTo>
                  <a:cubicBezTo>
                    <a:pt x="7562" y="5365"/>
                    <a:pt x="9173" y="6977"/>
                    <a:pt x="9179" y="6982"/>
                  </a:cubicBezTo>
                  <a:cubicBezTo>
                    <a:pt x="9315" y="7119"/>
                    <a:pt x="9315" y="7340"/>
                    <a:pt x="9179" y="7477"/>
                  </a:cubicBezTo>
                  <a:lnTo>
                    <a:pt x="9062" y="7594"/>
                  </a:lnTo>
                  <a:cubicBezTo>
                    <a:pt x="8993" y="7663"/>
                    <a:pt x="8904" y="7697"/>
                    <a:pt x="8814" y="7697"/>
                  </a:cubicBezTo>
                  <a:cubicBezTo>
                    <a:pt x="8725" y="7697"/>
                    <a:pt x="8635" y="7663"/>
                    <a:pt x="8567" y="7594"/>
                  </a:cubicBezTo>
                  <a:lnTo>
                    <a:pt x="8275" y="7304"/>
                  </a:lnTo>
                  <a:cubicBezTo>
                    <a:pt x="8269" y="7084"/>
                    <a:pt x="8169" y="6864"/>
                    <a:pt x="8013" y="6707"/>
                  </a:cubicBezTo>
                  <a:cubicBezTo>
                    <a:pt x="7858" y="6552"/>
                    <a:pt x="7649" y="6463"/>
                    <a:pt x="7430" y="6460"/>
                  </a:cubicBezTo>
                  <a:cubicBezTo>
                    <a:pt x="7468" y="6201"/>
                    <a:pt x="7376" y="5915"/>
                    <a:pt x="7178" y="5717"/>
                  </a:cubicBezTo>
                  <a:cubicBezTo>
                    <a:pt x="7019" y="5557"/>
                    <a:pt x="6804" y="5468"/>
                    <a:pt x="6581" y="5468"/>
                  </a:cubicBezTo>
                  <a:cubicBezTo>
                    <a:pt x="6580" y="5468"/>
                    <a:pt x="6579" y="5468"/>
                    <a:pt x="6577" y="5468"/>
                  </a:cubicBezTo>
                  <a:cubicBezTo>
                    <a:pt x="6531" y="5468"/>
                    <a:pt x="6485" y="5472"/>
                    <a:pt x="6439" y="5479"/>
                  </a:cubicBezTo>
                  <a:cubicBezTo>
                    <a:pt x="6432" y="5262"/>
                    <a:pt x="6332" y="5045"/>
                    <a:pt x="6178" y="4891"/>
                  </a:cubicBezTo>
                  <a:cubicBezTo>
                    <a:pt x="6019" y="4732"/>
                    <a:pt x="5804" y="4642"/>
                    <a:pt x="5581" y="4642"/>
                  </a:cubicBezTo>
                  <a:cubicBezTo>
                    <a:pt x="5580" y="4642"/>
                    <a:pt x="5578" y="4642"/>
                    <a:pt x="5577" y="4642"/>
                  </a:cubicBezTo>
                  <a:cubicBezTo>
                    <a:pt x="5520" y="4642"/>
                    <a:pt x="5464" y="4648"/>
                    <a:pt x="5409" y="4659"/>
                  </a:cubicBezTo>
                  <a:cubicBezTo>
                    <a:pt x="5398" y="4457"/>
                    <a:pt x="5302" y="4246"/>
                    <a:pt x="5148" y="4093"/>
                  </a:cubicBezTo>
                  <a:cubicBezTo>
                    <a:pt x="4982" y="3927"/>
                    <a:pt x="4765" y="3845"/>
                    <a:pt x="4548" y="3845"/>
                  </a:cubicBezTo>
                  <a:cubicBezTo>
                    <a:pt x="4330" y="3845"/>
                    <a:pt x="4113" y="3927"/>
                    <a:pt x="3947" y="4093"/>
                  </a:cubicBezTo>
                  <a:lnTo>
                    <a:pt x="3592" y="4447"/>
                  </a:lnTo>
                  <a:lnTo>
                    <a:pt x="2209" y="3064"/>
                  </a:lnTo>
                  <a:cubicBezTo>
                    <a:pt x="2208" y="3064"/>
                    <a:pt x="2208" y="3063"/>
                    <a:pt x="2207" y="3062"/>
                  </a:cubicBezTo>
                  <a:cubicBezTo>
                    <a:pt x="2091" y="2951"/>
                    <a:pt x="1764" y="2617"/>
                    <a:pt x="1641" y="2422"/>
                  </a:cubicBezTo>
                  <a:lnTo>
                    <a:pt x="428" y="489"/>
                  </a:lnTo>
                  <a:cubicBezTo>
                    <a:pt x="388" y="422"/>
                    <a:pt x="317" y="385"/>
                    <a:pt x="244" y="385"/>
                  </a:cubicBezTo>
                  <a:cubicBezTo>
                    <a:pt x="205" y="385"/>
                    <a:pt x="166" y="396"/>
                    <a:pt x="131" y="418"/>
                  </a:cubicBezTo>
                  <a:cubicBezTo>
                    <a:pt x="30" y="482"/>
                    <a:pt x="0" y="617"/>
                    <a:pt x="67" y="716"/>
                  </a:cubicBezTo>
                  <a:lnTo>
                    <a:pt x="1280" y="2648"/>
                  </a:lnTo>
                  <a:cubicBezTo>
                    <a:pt x="1453" y="2923"/>
                    <a:pt x="1876" y="3336"/>
                    <a:pt x="1908" y="3367"/>
                  </a:cubicBezTo>
                  <a:lnTo>
                    <a:pt x="3298" y="4756"/>
                  </a:lnTo>
                  <a:cubicBezTo>
                    <a:pt x="3074" y="5066"/>
                    <a:pt x="3107" y="5492"/>
                    <a:pt x="3376" y="5761"/>
                  </a:cubicBezTo>
                  <a:lnTo>
                    <a:pt x="3494" y="5879"/>
                  </a:lnTo>
                  <a:cubicBezTo>
                    <a:pt x="3639" y="6025"/>
                    <a:pt x="3837" y="6107"/>
                    <a:pt x="4043" y="6107"/>
                  </a:cubicBezTo>
                  <a:cubicBezTo>
                    <a:pt x="4090" y="6107"/>
                    <a:pt x="4137" y="6102"/>
                    <a:pt x="4184" y="6093"/>
                  </a:cubicBezTo>
                  <a:cubicBezTo>
                    <a:pt x="4201" y="6269"/>
                    <a:pt x="4281" y="6435"/>
                    <a:pt x="4406" y="6559"/>
                  </a:cubicBezTo>
                  <a:lnTo>
                    <a:pt x="4523" y="6677"/>
                  </a:lnTo>
                  <a:cubicBezTo>
                    <a:pt x="4668" y="6821"/>
                    <a:pt x="4864" y="6903"/>
                    <a:pt x="5068" y="6903"/>
                  </a:cubicBezTo>
                  <a:cubicBezTo>
                    <a:pt x="5069" y="6903"/>
                    <a:pt x="5071" y="6903"/>
                    <a:pt x="5072" y="6903"/>
                  </a:cubicBezTo>
                  <a:cubicBezTo>
                    <a:pt x="5108" y="6903"/>
                    <a:pt x="5146" y="6901"/>
                    <a:pt x="5182" y="6896"/>
                  </a:cubicBezTo>
                  <a:cubicBezTo>
                    <a:pt x="5195" y="7080"/>
                    <a:pt x="5275" y="7254"/>
                    <a:pt x="5406" y="7385"/>
                  </a:cubicBezTo>
                  <a:lnTo>
                    <a:pt x="5524" y="7503"/>
                  </a:lnTo>
                  <a:cubicBezTo>
                    <a:pt x="5668" y="7648"/>
                    <a:pt x="5865" y="7730"/>
                    <a:pt x="6069" y="7730"/>
                  </a:cubicBezTo>
                  <a:cubicBezTo>
                    <a:pt x="6070" y="7730"/>
                    <a:pt x="6072" y="7730"/>
                    <a:pt x="6073" y="7730"/>
                  </a:cubicBezTo>
                  <a:cubicBezTo>
                    <a:pt x="6089" y="7730"/>
                    <a:pt x="6104" y="7730"/>
                    <a:pt x="6119" y="7729"/>
                  </a:cubicBezTo>
                  <a:cubicBezTo>
                    <a:pt x="6121" y="7933"/>
                    <a:pt x="6202" y="8128"/>
                    <a:pt x="6346" y="8273"/>
                  </a:cubicBezTo>
                  <a:lnTo>
                    <a:pt x="6464" y="8390"/>
                  </a:lnTo>
                  <a:cubicBezTo>
                    <a:pt x="6609" y="8536"/>
                    <a:pt x="6806" y="8618"/>
                    <a:pt x="7012" y="8618"/>
                  </a:cubicBezTo>
                  <a:cubicBezTo>
                    <a:pt x="7058" y="8618"/>
                    <a:pt x="7103" y="8613"/>
                    <a:pt x="7147" y="8606"/>
                  </a:cubicBezTo>
                  <a:lnTo>
                    <a:pt x="7281" y="8740"/>
                  </a:lnTo>
                  <a:cubicBezTo>
                    <a:pt x="7433" y="8891"/>
                    <a:pt x="7632" y="8967"/>
                    <a:pt x="7830" y="8967"/>
                  </a:cubicBezTo>
                  <a:cubicBezTo>
                    <a:pt x="8029" y="8967"/>
                    <a:pt x="8227" y="8891"/>
                    <a:pt x="8378" y="8740"/>
                  </a:cubicBezTo>
                  <a:lnTo>
                    <a:pt x="8496" y="8622"/>
                  </a:lnTo>
                  <a:cubicBezTo>
                    <a:pt x="8632" y="8488"/>
                    <a:pt x="8712" y="8308"/>
                    <a:pt x="8722" y="8119"/>
                  </a:cubicBezTo>
                  <a:cubicBezTo>
                    <a:pt x="8753" y="8123"/>
                    <a:pt x="8784" y="8125"/>
                    <a:pt x="8814" y="8125"/>
                  </a:cubicBezTo>
                  <a:cubicBezTo>
                    <a:pt x="9019" y="8125"/>
                    <a:pt x="9217" y="8043"/>
                    <a:pt x="9363" y="7897"/>
                  </a:cubicBezTo>
                  <a:lnTo>
                    <a:pt x="9481" y="7780"/>
                  </a:lnTo>
                  <a:cubicBezTo>
                    <a:pt x="9615" y="7645"/>
                    <a:pt x="9697" y="7464"/>
                    <a:pt x="9707" y="7274"/>
                  </a:cubicBezTo>
                  <a:cubicBezTo>
                    <a:pt x="9736" y="7277"/>
                    <a:pt x="9765" y="7279"/>
                    <a:pt x="9794" y="7279"/>
                  </a:cubicBezTo>
                  <a:cubicBezTo>
                    <a:pt x="9999" y="7279"/>
                    <a:pt x="10197" y="7198"/>
                    <a:pt x="10344" y="7052"/>
                  </a:cubicBezTo>
                  <a:lnTo>
                    <a:pt x="10461" y="6934"/>
                  </a:lnTo>
                  <a:cubicBezTo>
                    <a:pt x="10624" y="6772"/>
                    <a:pt x="10706" y="6546"/>
                    <a:pt x="10686" y="6318"/>
                  </a:cubicBezTo>
                  <a:cubicBezTo>
                    <a:pt x="10883" y="6311"/>
                    <a:pt x="11070" y="6230"/>
                    <a:pt x="11210" y="6091"/>
                  </a:cubicBezTo>
                  <a:lnTo>
                    <a:pt x="11327" y="5973"/>
                  </a:lnTo>
                  <a:cubicBezTo>
                    <a:pt x="11630" y="5671"/>
                    <a:pt x="11630" y="5179"/>
                    <a:pt x="11327" y="4876"/>
                  </a:cubicBezTo>
                  <a:lnTo>
                    <a:pt x="11247" y="4796"/>
                  </a:lnTo>
                  <a:lnTo>
                    <a:pt x="11847" y="4212"/>
                  </a:lnTo>
                  <a:cubicBezTo>
                    <a:pt x="11933" y="4130"/>
                    <a:pt x="11936" y="3994"/>
                    <a:pt x="11852" y="3908"/>
                  </a:cubicBezTo>
                  <a:cubicBezTo>
                    <a:pt x="11811" y="3865"/>
                    <a:pt x="11756" y="3844"/>
                    <a:pt x="11700" y="3844"/>
                  </a:cubicBezTo>
                  <a:cubicBezTo>
                    <a:pt x="11645" y="3844"/>
                    <a:pt x="11590" y="3865"/>
                    <a:pt x="11549" y="3907"/>
                  </a:cubicBezTo>
                  <a:lnTo>
                    <a:pt x="10946" y="4495"/>
                  </a:lnTo>
                  <a:lnTo>
                    <a:pt x="9845" y="3395"/>
                  </a:lnTo>
                  <a:cubicBezTo>
                    <a:pt x="9927" y="3383"/>
                    <a:pt x="10007" y="3369"/>
                    <a:pt x="10087" y="3350"/>
                  </a:cubicBezTo>
                  <a:cubicBezTo>
                    <a:pt x="10203" y="3324"/>
                    <a:pt x="10275" y="3208"/>
                    <a:pt x="10248" y="3093"/>
                  </a:cubicBezTo>
                  <a:cubicBezTo>
                    <a:pt x="10224" y="2994"/>
                    <a:pt x="10137" y="2928"/>
                    <a:pt x="10040" y="2928"/>
                  </a:cubicBezTo>
                  <a:cubicBezTo>
                    <a:pt x="10023" y="2928"/>
                    <a:pt x="10006" y="2930"/>
                    <a:pt x="9989" y="2934"/>
                  </a:cubicBezTo>
                  <a:cubicBezTo>
                    <a:pt x="9816" y="2976"/>
                    <a:pt x="9639" y="2996"/>
                    <a:pt x="9463" y="2996"/>
                  </a:cubicBezTo>
                  <a:cubicBezTo>
                    <a:pt x="9190" y="2996"/>
                    <a:pt x="8918" y="2947"/>
                    <a:pt x="8660" y="2850"/>
                  </a:cubicBezTo>
                  <a:cubicBezTo>
                    <a:pt x="8284" y="2708"/>
                    <a:pt x="8063" y="2552"/>
                    <a:pt x="8062" y="2551"/>
                  </a:cubicBezTo>
                  <a:cubicBezTo>
                    <a:pt x="8024" y="2524"/>
                    <a:pt x="7981" y="2511"/>
                    <a:pt x="7937" y="2511"/>
                  </a:cubicBezTo>
                  <a:cubicBezTo>
                    <a:pt x="7885" y="2511"/>
                    <a:pt x="7833" y="2531"/>
                    <a:pt x="7792" y="2568"/>
                  </a:cubicBezTo>
                  <a:lnTo>
                    <a:pt x="7054" y="3251"/>
                  </a:lnTo>
                  <a:cubicBezTo>
                    <a:pt x="6830" y="3461"/>
                    <a:pt x="6543" y="3566"/>
                    <a:pt x="6255" y="3566"/>
                  </a:cubicBezTo>
                  <a:cubicBezTo>
                    <a:pt x="5989" y="3566"/>
                    <a:pt x="5722" y="3476"/>
                    <a:pt x="5504" y="3293"/>
                  </a:cubicBezTo>
                  <a:cubicBezTo>
                    <a:pt x="5415" y="3219"/>
                    <a:pt x="5412" y="3084"/>
                    <a:pt x="5497" y="3005"/>
                  </a:cubicBezTo>
                  <a:lnTo>
                    <a:pt x="7398" y="1251"/>
                  </a:lnTo>
                  <a:cubicBezTo>
                    <a:pt x="7451" y="1201"/>
                    <a:pt x="7520" y="1171"/>
                    <a:pt x="7593" y="1165"/>
                  </a:cubicBezTo>
                  <a:lnTo>
                    <a:pt x="8069" y="1123"/>
                  </a:lnTo>
                  <a:cubicBezTo>
                    <a:pt x="8185" y="1112"/>
                    <a:pt x="8271" y="1009"/>
                    <a:pt x="8261" y="892"/>
                  </a:cubicBezTo>
                  <a:cubicBezTo>
                    <a:pt x="8250" y="782"/>
                    <a:pt x="8158" y="698"/>
                    <a:pt x="8048" y="698"/>
                  </a:cubicBezTo>
                  <a:cubicBezTo>
                    <a:pt x="8043" y="698"/>
                    <a:pt x="8037" y="698"/>
                    <a:pt x="8032" y="698"/>
                  </a:cubicBezTo>
                  <a:lnTo>
                    <a:pt x="7555" y="740"/>
                  </a:lnTo>
                  <a:cubicBezTo>
                    <a:pt x="7397" y="754"/>
                    <a:pt x="7247" y="818"/>
                    <a:pt x="7126" y="923"/>
                  </a:cubicBezTo>
                  <a:cubicBezTo>
                    <a:pt x="6925" y="849"/>
                    <a:pt x="6713" y="812"/>
                    <a:pt x="6499" y="812"/>
                  </a:cubicBezTo>
                  <a:cubicBezTo>
                    <a:pt x="6428" y="812"/>
                    <a:pt x="6357" y="817"/>
                    <a:pt x="6286" y="825"/>
                  </a:cubicBezTo>
                  <a:lnTo>
                    <a:pt x="5434" y="926"/>
                  </a:lnTo>
                  <a:lnTo>
                    <a:pt x="4600" y="1058"/>
                  </a:lnTo>
                  <a:lnTo>
                    <a:pt x="4025" y="105"/>
                  </a:lnTo>
                  <a:cubicBezTo>
                    <a:pt x="3985" y="38"/>
                    <a:pt x="3914" y="1"/>
                    <a:pt x="38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1" name="Google Shape;361;p32"/>
            <p:cNvSpPr/>
            <p:nvPr/>
          </p:nvSpPr>
          <p:spPr>
            <a:xfrm>
              <a:off x="4976016" y="1615919"/>
              <a:ext cx="72764" cy="94447"/>
            </a:xfrm>
            <a:custGeom>
              <a:rect b="b" l="l" r="r" t="t"/>
              <a:pathLst>
                <a:path extrusionOk="0" h="3232" w="2490">
                  <a:moveTo>
                    <a:pt x="2247" y="0"/>
                  </a:moveTo>
                  <a:cubicBezTo>
                    <a:pt x="2176" y="0"/>
                    <a:pt x="2106" y="36"/>
                    <a:pt x="2066" y="100"/>
                  </a:cubicBezTo>
                  <a:lnTo>
                    <a:pt x="852" y="2034"/>
                  </a:lnTo>
                  <a:cubicBezTo>
                    <a:pt x="702" y="2271"/>
                    <a:pt x="515" y="2484"/>
                    <a:pt x="298" y="2662"/>
                  </a:cubicBezTo>
                  <a:cubicBezTo>
                    <a:pt x="293" y="2666"/>
                    <a:pt x="91" y="2863"/>
                    <a:pt x="91" y="2863"/>
                  </a:cubicBezTo>
                  <a:cubicBezTo>
                    <a:pt x="4" y="2945"/>
                    <a:pt x="0" y="3082"/>
                    <a:pt x="84" y="3167"/>
                  </a:cubicBezTo>
                  <a:cubicBezTo>
                    <a:pt x="125" y="3210"/>
                    <a:pt x="181" y="3231"/>
                    <a:pt x="236" y="3231"/>
                  </a:cubicBezTo>
                  <a:cubicBezTo>
                    <a:pt x="291" y="3231"/>
                    <a:pt x="346" y="3210"/>
                    <a:pt x="388" y="3168"/>
                  </a:cubicBezTo>
                  <a:lnTo>
                    <a:pt x="576" y="2985"/>
                  </a:lnTo>
                  <a:cubicBezTo>
                    <a:pt x="826" y="2780"/>
                    <a:pt x="1040" y="2534"/>
                    <a:pt x="1213" y="2260"/>
                  </a:cubicBezTo>
                  <a:lnTo>
                    <a:pt x="2427" y="328"/>
                  </a:lnTo>
                  <a:cubicBezTo>
                    <a:pt x="2489" y="228"/>
                    <a:pt x="2459" y="96"/>
                    <a:pt x="2360" y="33"/>
                  </a:cubicBezTo>
                  <a:cubicBezTo>
                    <a:pt x="2324" y="11"/>
                    <a:pt x="2285" y="0"/>
                    <a:pt x="2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2" name="Google Shape;362;p32"/>
            <p:cNvSpPr/>
            <p:nvPr/>
          </p:nvSpPr>
          <p:spPr>
            <a:xfrm>
              <a:off x="4691535" y="1546194"/>
              <a:ext cx="35272" cy="47370"/>
            </a:xfrm>
            <a:custGeom>
              <a:rect b="b" l="l" r="r" t="t"/>
              <a:pathLst>
                <a:path extrusionOk="0" h="1621" w="1207">
                  <a:moveTo>
                    <a:pt x="243" y="0"/>
                  </a:moveTo>
                  <a:cubicBezTo>
                    <a:pt x="206" y="0"/>
                    <a:pt x="168" y="10"/>
                    <a:pt x="134" y="30"/>
                  </a:cubicBezTo>
                  <a:cubicBezTo>
                    <a:pt x="34" y="91"/>
                    <a:pt x="1" y="221"/>
                    <a:pt x="60" y="322"/>
                  </a:cubicBezTo>
                  <a:lnTo>
                    <a:pt x="782" y="1519"/>
                  </a:lnTo>
                  <a:cubicBezTo>
                    <a:pt x="822" y="1584"/>
                    <a:pt x="892" y="1620"/>
                    <a:pt x="963" y="1620"/>
                  </a:cubicBezTo>
                  <a:cubicBezTo>
                    <a:pt x="1001" y="1620"/>
                    <a:pt x="1039" y="1610"/>
                    <a:pt x="1073" y="1589"/>
                  </a:cubicBezTo>
                  <a:cubicBezTo>
                    <a:pt x="1174" y="1530"/>
                    <a:pt x="1207" y="1400"/>
                    <a:pt x="1147" y="1299"/>
                  </a:cubicBezTo>
                  <a:lnTo>
                    <a:pt x="425" y="102"/>
                  </a:lnTo>
                  <a:cubicBezTo>
                    <a:pt x="385" y="36"/>
                    <a:pt x="315" y="0"/>
                    <a:pt x="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3" name="Google Shape;363;p32"/>
            <p:cNvSpPr/>
            <p:nvPr/>
          </p:nvSpPr>
          <p:spPr>
            <a:xfrm>
              <a:off x="4877478" y="1546194"/>
              <a:ext cx="101461" cy="122325"/>
            </a:xfrm>
            <a:custGeom>
              <a:rect b="b" l="l" r="r" t="t"/>
              <a:pathLst>
                <a:path extrusionOk="0" h="4186" w="3472">
                  <a:moveTo>
                    <a:pt x="3229" y="0"/>
                  </a:moveTo>
                  <a:cubicBezTo>
                    <a:pt x="3157" y="0"/>
                    <a:pt x="3087" y="36"/>
                    <a:pt x="3047" y="102"/>
                  </a:cubicBezTo>
                  <a:lnTo>
                    <a:pt x="1493" y="2679"/>
                  </a:lnTo>
                  <a:cubicBezTo>
                    <a:pt x="1296" y="2600"/>
                    <a:pt x="1085" y="2560"/>
                    <a:pt x="874" y="2560"/>
                  </a:cubicBezTo>
                  <a:cubicBezTo>
                    <a:pt x="826" y="2560"/>
                    <a:pt x="777" y="2562"/>
                    <a:pt x="729" y="2567"/>
                  </a:cubicBezTo>
                  <a:lnTo>
                    <a:pt x="207" y="2612"/>
                  </a:lnTo>
                  <a:cubicBezTo>
                    <a:pt x="89" y="2622"/>
                    <a:pt x="1" y="2725"/>
                    <a:pt x="11" y="2844"/>
                  </a:cubicBezTo>
                  <a:cubicBezTo>
                    <a:pt x="20" y="2954"/>
                    <a:pt x="114" y="3037"/>
                    <a:pt x="222" y="3037"/>
                  </a:cubicBezTo>
                  <a:cubicBezTo>
                    <a:pt x="229" y="3037"/>
                    <a:pt x="237" y="3037"/>
                    <a:pt x="244" y="3036"/>
                  </a:cubicBezTo>
                  <a:lnTo>
                    <a:pt x="245" y="3037"/>
                  </a:lnTo>
                  <a:lnTo>
                    <a:pt x="768" y="2991"/>
                  </a:lnTo>
                  <a:cubicBezTo>
                    <a:pt x="804" y="2988"/>
                    <a:pt x="840" y="2987"/>
                    <a:pt x="877" y="2987"/>
                  </a:cubicBezTo>
                  <a:cubicBezTo>
                    <a:pt x="1130" y="2987"/>
                    <a:pt x="1379" y="3064"/>
                    <a:pt x="1589" y="3208"/>
                  </a:cubicBezTo>
                  <a:lnTo>
                    <a:pt x="2078" y="3546"/>
                  </a:lnTo>
                  <a:cubicBezTo>
                    <a:pt x="2227" y="3648"/>
                    <a:pt x="2322" y="3811"/>
                    <a:pt x="2337" y="3990"/>
                  </a:cubicBezTo>
                  <a:cubicBezTo>
                    <a:pt x="2347" y="4100"/>
                    <a:pt x="2438" y="4184"/>
                    <a:pt x="2548" y="4185"/>
                  </a:cubicBezTo>
                  <a:cubicBezTo>
                    <a:pt x="2555" y="4185"/>
                    <a:pt x="2561" y="4185"/>
                    <a:pt x="2568" y="4184"/>
                  </a:cubicBezTo>
                  <a:cubicBezTo>
                    <a:pt x="2685" y="4174"/>
                    <a:pt x="2772" y="4071"/>
                    <a:pt x="2762" y="3953"/>
                  </a:cubicBezTo>
                  <a:cubicBezTo>
                    <a:pt x="2735" y="3647"/>
                    <a:pt x="2574" y="3369"/>
                    <a:pt x="2320" y="3195"/>
                  </a:cubicBezTo>
                  <a:lnTo>
                    <a:pt x="1868" y="2883"/>
                  </a:lnTo>
                  <a:lnTo>
                    <a:pt x="3412" y="322"/>
                  </a:lnTo>
                  <a:cubicBezTo>
                    <a:pt x="3471" y="221"/>
                    <a:pt x="3438" y="91"/>
                    <a:pt x="3338" y="30"/>
                  </a:cubicBezTo>
                  <a:cubicBezTo>
                    <a:pt x="3304" y="10"/>
                    <a:pt x="3266" y="0"/>
                    <a:pt x="3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4" name="Google Shape;364;p32"/>
          <p:cNvGrpSpPr/>
          <p:nvPr/>
        </p:nvGrpSpPr>
        <p:grpSpPr>
          <a:xfrm>
            <a:off x="4395178" y="1314593"/>
            <a:ext cx="353659" cy="354363"/>
            <a:chOff x="2273052" y="2065449"/>
            <a:chExt cx="425275" cy="426122"/>
          </a:xfrm>
        </p:grpSpPr>
        <p:sp>
          <p:nvSpPr>
            <p:cNvPr id="365" name="Google Shape;365;p32"/>
            <p:cNvSpPr/>
            <p:nvPr/>
          </p:nvSpPr>
          <p:spPr>
            <a:xfrm>
              <a:off x="2401806" y="2091194"/>
              <a:ext cx="167825" cy="167825"/>
            </a:xfrm>
            <a:custGeom>
              <a:rect b="b" l="l" r="r" t="t"/>
              <a:pathLst>
                <a:path extrusionOk="0" h="5743" w="5743">
                  <a:moveTo>
                    <a:pt x="5315" y="426"/>
                  </a:moveTo>
                  <a:lnTo>
                    <a:pt x="5315" y="5315"/>
                  </a:lnTo>
                  <a:lnTo>
                    <a:pt x="426" y="5315"/>
                  </a:lnTo>
                  <a:lnTo>
                    <a:pt x="426" y="426"/>
                  </a:lnTo>
                  <a:close/>
                  <a:moveTo>
                    <a:pt x="213" y="0"/>
                  </a:moveTo>
                  <a:cubicBezTo>
                    <a:pt x="95" y="0"/>
                    <a:pt x="1" y="95"/>
                    <a:pt x="1" y="213"/>
                  </a:cubicBezTo>
                  <a:lnTo>
                    <a:pt x="1" y="5529"/>
                  </a:lnTo>
                  <a:cubicBezTo>
                    <a:pt x="1" y="5646"/>
                    <a:pt x="95" y="5742"/>
                    <a:pt x="213" y="5742"/>
                  </a:cubicBezTo>
                  <a:lnTo>
                    <a:pt x="5529" y="5742"/>
                  </a:lnTo>
                  <a:cubicBezTo>
                    <a:pt x="5646" y="5742"/>
                    <a:pt x="5742" y="5646"/>
                    <a:pt x="5742" y="5529"/>
                  </a:cubicBezTo>
                  <a:lnTo>
                    <a:pt x="5742" y="213"/>
                  </a:lnTo>
                  <a:cubicBezTo>
                    <a:pt x="5742" y="95"/>
                    <a:pt x="5646" y="0"/>
                    <a:pt x="55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6" name="Google Shape;366;p32"/>
            <p:cNvSpPr/>
            <p:nvPr/>
          </p:nvSpPr>
          <p:spPr>
            <a:xfrm>
              <a:off x="2298768" y="2298001"/>
              <a:ext cx="167854" cy="167825"/>
            </a:xfrm>
            <a:custGeom>
              <a:rect b="b" l="l" r="r" t="t"/>
              <a:pathLst>
                <a:path extrusionOk="0" h="5743" w="5744">
                  <a:moveTo>
                    <a:pt x="214" y="1"/>
                  </a:moveTo>
                  <a:cubicBezTo>
                    <a:pt x="97" y="1"/>
                    <a:pt x="1" y="97"/>
                    <a:pt x="1" y="214"/>
                  </a:cubicBezTo>
                  <a:lnTo>
                    <a:pt x="1" y="5529"/>
                  </a:lnTo>
                  <a:cubicBezTo>
                    <a:pt x="1" y="5647"/>
                    <a:pt x="97" y="5743"/>
                    <a:pt x="214" y="5743"/>
                  </a:cubicBezTo>
                  <a:lnTo>
                    <a:pt x="5530" y="5743"/>
                  </a:lnTo>
                  <a:cubicBezTo>
                    <a:pt x="5648" y="5743"/>
                    <a:pt x="5744" y="5647"/>
                    <a:pt x="5744" y="5529"/>
                  </a:cubicBezTo>
                  <a:lnTo>
                    <a:pt x="5744" y="214"/>
                  </a:lnTo>
                  <a:cubicBezTo>
                    <a:pt x="5744" y="97"/>
                    <a:pt x="5648" y="1"/>
                    <a:pt x="5530" y="1"/>
                  </a:cubicBezTo>
                  <a:lnTo>
                    <a:pt x="3791" y="1"/>
                  </a:lnTo>
                  <a:cubicBezTo>
                    <a:pt x="3682" y="1"/>
                    <a:pt x="3585" y="79"/>
                    <a:pt x="3571" y="187"/>
                  </a:cubicBezTo>
                  <a:cubicBezTo>
                    <a:pt x="3555" y="315"/>
                    <a:pt x="3654" y="427"/>
                    <a:pt x="3783" y="427"/>
                  </a:cubicBezTo>
                  <a:lnTo>
                    <a:pt x="5317" y="427"/>
                  </a:lnTo>
                  <a:lnTo>
                    <a:pt x="5317" y="5316"/>
                  </a:lnTo>
                  <a:lnTo>
                    <a:pt x="428" y="5316"/>
                  </a:lnTo>
                  <a:lnTo>
                    <a:pt x="428" y="427"/>
                  </a:lnTo>
                  <a:lnTo>
                    <a:pt x="2837" y="427"/>
                  </a:lnTo>
                  <a:cubicBezTo>
                    <a:pt x="2946" y="427"/>
                    <a:pt x="3043" y="349"/>
                    <a:pt x="3057" y="241"/>
                  </a:cubicBezTo>
                  <a:cubicBezTo>
                    <a:pt x="3073" y="113"/>
                    <a:pt x="2974" y="1"/>
                    <a:pt x="2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7" name="Google Shape;367;p32"/>
            <p:cNvSpPr/>
            <p:nvPr/>
          </p:nvSpPr>
          <p:spPr>
            <a:xfrm>
              <a:off x="2273052" y="2065449"/>
              <a:ext cx="425275" cy="426122"/>
            </a:xfrm>
            <a:custGeom>
              <a:rect b="b" l="l" r="r" t="t"/>
              <a:pathLst>
                <a:path extrusionOk="0" h="14582" w="14553">
                  <a:moveTo>
                    <a:pt x="10291" y="426"/>
                  </a:moveTo>
                  <a:cubicBezTo>
                    <a:pt x="10463" y="426"/>
                    <a:pt x="10603" y="566"/>
                    <a:pt x="10603" y="737"/>
                  </a:cubicBezTo>
                  <a:lnTo>
                    <a:pt x="10603" y="6766"/>
                  </a:lnTo>
                  <a:cubicBezTo>
                    <a:pt x="10603" y="6938"/>
                    <a:pt x="10463" y="7078"/>
                    <a:pt x="10291" y="7078"/>
                  </a:cubicBezTo>
                  <a:lnTo>
                    <a:pt x="4262" y="7078"/>
                  </a:lnTo>
                  <a:cubicBezTo>
                    <a:pt x="4091" y="7078"/>
                    <a:pt x="3951" y="6938"/>
                    <a:pt x="3951" y="6766"/>
                  </a:cubicBezTo>
                  <a:lnTo>
                    <a:pt x="3951" y="737"/>
                  </a:lnTo>
                  <a:cubicBezTo>
                    <a:pt x="3951" y="566"/>
                    <a:pt x="4091" y="426"/>
                    <a:pt x="4262" y="426"/>
                  </a:cubicBezTo>
                  <a:close/>
                  <a:moveTo>
                    <a:pt x="13816" y="7504"/>
                  </a:moveTo>
                  <a:cubicBezTo>
                    <a:pt x="13987" y="7504"/>
                    <a:pt x="14127" y="7643"/>
                    <a:pt x="14127" y="7816"/>
                  </a:cubicBezTo>
                  <a:lnTo>
                    <a:pt x="14127" y="13844"/>
                  </a:lnTo>
                  <a:cubicBezTo>
                    <a:pt x="14127" y="14016"/>
                    <a:pt x="13987" y="14155"/>
                    <a:pt x="13816" y="14155"/>
                  </a:cubicBezTo>
                  <a:lnTo>
                    <a:pt x="7727" y="14155"/>
                  </a:lnTo>
                  <a:cubicBezTo>
                    <a:pt x="7604" y="14155"/>
                    <a:pt x="7504" y="14055"/>
                    <a:pt x="7504" y="13932"/>
                  </a:cubicBezTo>
                  <a:lnTo>
                    <a:pt x="7504" y="13005"/>
                  </a:lnTo>
                  <a:cubicBezTo>
                    <a:pt x="7504" y="12953"/>
                    <a:pt x="7480" y="12906"/>
                    <a:pt x="7438" y="12875"/>
                  </a:cubicBezTo>
                  <a:cubicBezTo>
                    <a:pt x="7389" y="12840"/>
                    <a:pt x="7338" y="12825"/>
                    <a:pt x="7291" y="12825"/>
                  </a:cubicBezTo>
                  <a:cubicBezTo>
                    <a:pt x="7174" y="12825"/>
                    <a:pt x="7078" y="12920"/>
                    <a:pt x="7078" y="13038"/>
                  </a:cubicBezTo>
                  <a:lnTo>
                    <a:pt x="7078" y="13844"/>
                  </a:lnTo>
                  <a:cubicBezTo>
                    <a:pt x="7078" y="14016"/>
                    <a:pt x="6938" y="14155"/>
                    <a:pt x="6767" y="14155"/>
                  </a:cubicBezTo>
                  <a:lnTo>
                    <a:pt x="738" y="14155"/>
                  </a:lnTo>
                  <a:cubicBezTo>
                    <a:pt x="566" y="14155"/>
                    <a:pt x="427" y="14016"/>
                    <a:pt x="427" y="13844"/>
                  </a:cubicBezTo>
                  <a:lnTo>
                    <a:pt x="427" y="7816"/>
                  </a:lnTo>
                  <a:cubicBezTo>
                    <a:pt x="427" y="7643"/>
                    <a:pt x="566" y="7504"/>
                    <a:pt x="738" y="7504"/>
                  </a:cubicBezTo>
                  <a:lnTo>
                    <a:pt x="6866" y="7504"/>
                  </a:lnTo>
                  <a:cubicBezTo>
                    <a:pt x="6982" y="7504"/>
                    <a:pt x="7078" y="7599"/>
                    <a:pt x="7078" y="7717"/>
                  </a:cubicBezTo>
                  <a:lnTo>
                    <a:pt x="7078" y="12127"/>
                  </a:lnTo>
                  <a:cubicBezTo>
                    <a:pt x="7078" y="12173"/>
                    <a:pt x="7099" y="12218"/>
                    <a:pt x="7137" y="12247"/>
                  </a:cubicBezTo>
                  <a:cubicBezTo>
                    <a:pt x="7184" y="12284"/>
                    <a:pt x="7232" y="12300"/>
                    <a:pt x="7277" y="12300"/>
                  </a:cubicBezTo>
                  <a:cubicBezTo>
                    <a:pt x="7387" y="12300"/>
                    <a:pt x="7475" y="12204"/>
                    <a:pt x="7475" y="12086"/>
                  </a:cubicBezTo>
                  <a:lnTo>
                    <a:pt x="7475" y="7816"/>
                  </a:lnTo>
                  <a:cubicBezTo>
                    <a:pt x="7475" y="7643"/>
                    <a:pt x="7615" y="7504"/>
                    <a:pt x="7787" y="7504"/>
                  </a:cubicBezTo>
                  <a:close/>
                  <a:moveTo>
                    <a:pt x="4262" y="0"/>
                  </a:moveTo>
                  <a:cubicBezTo>
                    <a:pt x="3855" y="0"/>
                    <a:pt x="3525" y="330"/>
                    <a:pt x="3525" y="737"/>
                  </a:cubicBezTo>
                  <a:lnTo>
                    <a:pt x="3525" y="6766"/>
                  </a:lnTo>
                  <a:cubicBezTo>
                    <a:pt x="3525" y="6874"/>
                    <a:pt x="3548" y="6980"/>
                    <a:pt x="3593" y="7078"/>
                  </a:cubicBezTo>
                  <a:lnTo>
                    <a:pt x="738" y="7078"/>
                  </a:lnTo>
                  <a:cubicBezTo>
                    <a:pt x="331" y="7078"/>
                    <a:pt x="1" y="7408"/>
                    <a:pt x="1" y="7816"/>
                  </a:cubicBezTo>
                  <a:lnTo>
                    <a:pt x="1" y="13844"/>
                  </a:lnTo>
                  <a:cubicBezTo>
                    <a:pt x="1" y="14252"/>
                    <a:pt x="331" y="14582"/>
                    <a:pt x="738" y="14582"/>
                  </a:cubicBezTo>
                  <a:lnTo>
                    <a:pt x="6752" y="14582"/>
                  </a:lnTo>
                  <a:cubicBezTo>
                    <a:pt x="6949" y="14582"/>
                    <a:pt x="7139" y="14503"/>
                    <a:pt x="7277" y="14362"/>
                  </a:cubicBezTo>
                  <a:cubicBezTo>
                    <a:pt x="7415" y="14503"/>
                    <a:pt x="7604" y="14582"/>
                    <a:pt x="7801" y="14582"/>
                  </a:cubicBezTo>
                  <a:lnTo>
                    <a:pt x="13816" y="14582"/>
                  </a:lnTo>
                  <a:cubicBezTo>
                    <a:pt x="14223" y="14582"/>
                    <a:pt x="14553" y="14252"/>
                    <a:pt x="14553" y="13844"/>
                  </a:cubicBezTo>
                  <a:lnTo>
                    <a:pt x="14553" y="7817"/>
                  </a:lnTo>
                  <a:cubicBezTo>
                    <a:pt x="14553" y="7409"/>
                    <a:pt x="14223" y="7079"/>
                    <a:pt x="13816" y="7078"/>
                  </a:cubicBezTo>
                  <a:lnTo>
                    <a:pt x="10960" y="7078"/>
                  </a:lnTo>
                  <a:cubicBezTo>
                    <a:pt x="11005" y="6980"/>
                    <a:pt x="11028" y="6874"/>
                    <a:pt x="11028" y="6766"/>
                  </a:cubicBezTo>
                  <a:lnTo>
                    <a:pt x="11028" y="737"/>
                  </a:lnTo>
                  <a:cubicBezTo>
                    <a:pt x="11028" y="330"/>
                    <a:pt x="10698" y="0"/>
                    <a:pt x="102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8" name="Google Shape;368;p32"/>
            <p:cNvSpPr/>
            <p:nvPr/>
          </p:nvSpPr>
          <p:spPr>
            <a:xfrm>
              <a:off x="2504787" y="2298001"/>
              <a:ext cx="167825" cy="167825"/>
            </a:xfrm>
            <a:custGeom>
              <a:rect b="b" l="l" r="r" t="t"/>
              <a:pathLst>
                <a:path extrusionOk="0" h="5743" w="5743">
                  <a:moveTo>
                    <a:pt x="5316" y="427"/>
                  </a:moveTo>
                  <a:lnTo>
                    <a:pt x="5316" y="5316"/>
                  </a:lnTo>
                  <a:lnTo>
                    <a:pt x="427" y="5316"/>
                  </a:lnTo>
                  <a:lnTo>
                    <a:pt x="427" y="427"/>
                  </a:lnTo>
                  <a:close/>
                  <a:moveTo>
                    <a:pt x="214" y="1"/>
                  </a:moveTo>
                  <a:cubicBezTo>
                    <a:pt x="96" y="1"/>
                    <a:pt x="1" y="97"/>
                    <a:pt x="1" y="214"/>
                  </a:cubicBezTo>
                  <a:lnTo>
                    <a:pt x="1" y="5529"/>
                  </a:lnTo>
                  <a:cubicBezTo>
                    <a:pt x="1" y="5647"/>
                    <a:pt x="96" y="5743"/>
                    <a:pt x="214" y="5743"/>
                  </a:cubicBezTo>
                  <a:lnTo>
                    <a:pt x="5529" y="5743"/>
                  </a:lnTo>
                  <a:cubicBezTo>
                    <a:pt x="5647" y="5743"/>
                    <a:pt x="5743" y="5647"/>
                    <a:pt x="5743" y="5529"/>
                  </a:cubicBezTo>
                  <a:lnTo>
                    <a:pt x="5743" y="214"/>
                  </a:lnTo>
                  <a:cubicBezTo>
                    <a:pt x="5743" y="97"/>
                    <a:pt x="5647" y="1"/>
                    <a:pt x="55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9" name="Google Shape;369;p32"/>
            <p:cNvSpPr/>
            <p:nvPr/>
          </p:nvSpPr>
          <p:spPr>
            <a:xfrm>
              <a:off x="2438364" y="2112906"/>
              <a:ext cx="94710" cy="124517"/>
            </a:xfrm>
            <a:custGeom>
              <a:rect b="b" l="l" r="r" t="t"/>
              <a:pathLst>
                <a:path extrusionOk="0" h="4261" w="3241">
                  <a:moveTo>
                    <a:pt x="2630" y="0"/>
                  </a:moveTo>
                  <a:cubicBezTo>
                    <a:pt x="2303" y="0"/>
                    <a:pt x="2019" y="266"/>
                    <a:pt x="2019" y="613"/>
                  </a:cubicBezTo>
                  <a:lnTo>
                    <a:pt x="2019" y="1655"/>
                  </a:lnTo>
                  <a:lnTo>
                    <a:pt x="1097" y="279"/>
                  </a:lnTo>
                  <a:cubicBezTo>
                    <a:pt x="985" y="109"/>
                    <a:pt x="796" y="12"/>
                    <a:pt x="600" y="12"/>
                  </a:cubicBezTo>
                  <a:cubicBezTo>
                    <a:pt x="548" y="12"/>
                    <a:pt x="495" y="19"/>
                    <a:pt x="443" y="33"/>
                  </a:cubicBezTo>
                  <a:cubicBezTo>
                    <a:pt x="178" y="106"/>
                    <a:pt x="1" y="353"/>
                    <a:pt x="1" y="628"/>
                  </a:cubicBezTo>
                  <a:lnTo>
                    <a:pt x="1" y="3650"/>
                  </a:lnTo>
                  <a:cubicBezTo>
                    <a:pt x="1" y="3986"/>
                    <a:pt x="273" y="4260"/>
                    <a:pt x="610" y="4261"/>
                  </a:cubicBezTo>
                  <a:lnTo>
                    <a:pt x="610" y="4261"/>
                  </a:lnTo>
                  <a:cubicBezTo>
                    <a:pt x="948" y="4260"/>
                    <a:pt x="1222" y="3987"/>
                    <a:pt x="1222" y="3649"/>
                  </a:cubicBezTo>
                  <a:lnTo>
                    <a:pt x="1222" y="2607"/>
                  </a:lnTo>
                  <a:lnTo>
                    <a:pt x="2143" y="3983"/>
                  </a:lnTo>
                  <a:cubicBezTo>
                    <a:pt x="2258" y="4153"/>
                    <a:pt x="2446" y="4249"/>
                    <a:pt x="2641" y="4249"/>
                  </a:cubicBezTo>
                  <a:cubicBezTo>
                    <a:pt x="2721" y="4249"/>
                    <a:pt x="2802" y="4233"/>
                    <a:pt x="2879" y="4199"/>
                  </a:cubicBezTo>
                  <a:cubicBezTo>
                    <a:pt x="3101" y="4103"/>
                    <a:pt x="3239" y="3878"/>
                    <a:pt x="3239" y="3636"/>
                  </a:cubicBezTo>
                  <a:lnTo>
                    <a:pt x="3239" y="3122"/>
                  </a:lnTo>
                  <a:cubicBezTo>
                    <a:pt x="3239" y="3013"/>
                    <a:pt x="3161" y="2915"/>
                    <a:pt x="3053" y="2902"/>
                  </a:cubicBezTo>
                  <a:cubicBezTo>
                    <a:pt x="3044" y="2901"/>
                    <a:pt x="3035" y="2900"/>
                    <a:pt x="3027" y="2900"/>
                  </a:cubicBezTo>
                  <a:cubicBezTo>
                    <a:pt x="2911" y="2900"/>
                    <a:pt x="2814" y="2994"/>
                    <a:pt x="2814" y="3113"/>
                  </a:cubicBezTo>
                  <a:lnTo>
                    <a:pt x="2814" y="3636"/>
                  </a:lnTo>
                  <a:cubicBezTo>
                    <a:pt x="2815" y="3709"/>
                    <a:pt x="2772" y="3777"/>
                    <a:pt x="2705" y="3807"/>
                  </a:cubicBezTo>
                  <a:cubicBezTo>
                    <a:pt x="2683" y="3816"/>
                    <a:pt x="2661" y="3821"/>
                    <a:pt x="2638" y="3821"/>
                  </a:cubicBezTo>
                  <a:cubicBezTo>
                    <a:pt x="2580" y="3821"/>
                    <a:pt x="2524" y="3792"/>
                    <a:pt x="2491" y="3742"/>
                  </a:cubicBezTo>
                  <a:lnTo>
                    <a:pt x="1181" y="1789"/>
                  </a:lnTo>
                  <a:cubicBezTo>
                    <a:pt x="1138" y="1724"/>
                    <a:pt x="1073" y="1695"/>
                    <a:pt x="1009" y="1695"/>
                  </a:cubicBezTo>
                  <a:cubicBezTo>
                    <a:pt x="901" y="1695"/>
                    <a:pt x="796" y="1776"/>
                    <a:pt x="795" y="1907"/>
                  </a:cubicBezTo>
                  <a:lnTo>
                    <a:pt x="795" y="3650"/>
                  </a:lnTo>
                  <a:cubicBezTo>
                    <a:pt x="796" y="3728"/>
                    <a:pt x="747" y="3799"/>
                    <a:pt x="672" y="3825"/>
                  </a:cubicBezTo>
                  <a:cubicBezTo>
                    <a:pt x="652" y="3832"/>
                    <a:pt x="632" y="3835"/>
                    <a:pt x="612" y="3835"/>
                  </a:cubicBezTo>
                  <a:cubicBezTo>
                    <a:pt x="514" y="3835"/>
                    <a:pt x="426" y="3756"/>
                    <a:pt x="425" y="3650"/>
                  </a:cubicBezTo>
                  <a:lnTo>
                    <a:pt x="425" y="626"/>
                  </a:lnTo>
                  <a:cubicBezTo>
                    <a:pt x="424" y="551"/>
                    <a:pt x="469" y="483"/>
                    <a:pt x="538" y="454"/>
                  </a:cubicBezTo>
                  <a:cubicBezTo>
                    <a:pt x="559" y="445"/>
                    <a:pt x="581" y="441"/>
                    <a:pt x="603" y="441"/>
                  </a:cubicBezTo>
                  <a:cubicBezTo>
                    <a:pt x="661" y="441"/>
                    <a:pt x="716" y="469"/>
                    <a:pt x="749" y="520"/>
                  </a:cubicBezTo>
                  <a:lnTo>
                    <a:pt x="2057" y="2473"/>
                  </a:lnTo>
                  <a:cubicBezTo>
                    <a:pt x="2098" y="2533"/>
                    <a:pt x="2165" y="2566"/>
                    <a:pt x="2233" y="2566"/>
                  </a:cubicBezTo>
                  <a:cubicBezTo>
                    <a:pt x="2263" y="2566"/>
                    <a:pt x="2292" y="2560"/>
                    <a:pt x="2320" y="2548"/>
                  </a:cubicBezTo>
                  <a:cubicBezTo>
                    <a:pt x="2397" y="2510"/>
                    <a:pt x="2446" y="2432"/>
                    <a:pt x="2445" y="2346"/>
                  </a:cubicBezTo>
                  <a:lnTo>
                    <a:pt x="2445" y="612"/>
                  </a:lnTo>
                  <a:cubicBezTo>
                    <a:pt x="2443" y="534"/>
                    <a:pt x="2493" y="462"/>
                    <a:pt x="2568" y="437"/>
                  </a:cubicBezTo>
                  <a:cubicBezTo>
                    <a:pt x="2588" y="430"/>
                    <a:pt x="2608" y="427"/>
                    <a:pt x="2628" y="427"/>
                  </a:cubicBezTo>
                  <a:cubicBezTo>
                    <a:pt x="2727" y="427"/>
                    <a:pt x="2813" y="507"/>
                    <a:pt x="2814" y="612"/>
                  </a:cubicBezTo>
                  <a:lnTo>
                    <a:pt x="2814" y="2168"/>
                  </a:lnTo>
                  <a:cubicBezTo>
                    <a:pt x="2814" y="2277"/>
                    <a:pt x="2892" y="2374"/>
                    <a:pt x="3000" y="2388"/>
                  </a:cubicBezTo>
                  <a:cubicBezTo>
                    <a:pt x="3009" y="2389"/>
                    <a:pt x="3018" y="2390"/>
                    <a:pt x="3026" y="2390"/>
                  </a:cubicBezTo>
                  <a:cubicBezTo>
                    <a:pt x="3143" y="2390"/>
                    <a:pt x="3240" y="2296"/>
                    <a:pt x="3240" y="2177"/>
                  </a:cubicBezTo>
                  <a:lnTo>
                    <a:pt x="3240" y="619"/>
                  </a:lnTo>
                  <a:cubicBezTo>
                    <a:pt x="3240" y="341"/>
                    <a:pt x="3057" y="90"/>
                    <a:pt x="2789" y="21"/>
                  </a:cubicBezTo>
                  <a:cubicBezTo>
                    <a:pt x="2736" y="7"/>
                    <a:pt x="2682" y="0"/>
                    <a:pt x="2630" y="0"/>
                  </a:cubicBezTo>
                  <a:close/>
                  <a:moveTo>
                    <a:pt x="610" y="4261"/>
                  </a:moveTo>
                  <a:cubicBezTo>
                    <a:pt x="610" y="4261"/>
                    <a:pt x="610" y="4261"/>
                    <a:pt x="610" y="4261"/>
                  </a:cubicBezTo>
                  <a:lnTo>
                    <a:pt x="611" y="4261"/>
                  </a:lnTo>
                  <a:cubicBezTo>
                    <a:pt x="611" y="4261"/>
                    <a:pt x="611" y="4261"/>
                    <a:pt x="610" y="42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70" name="Google Shape;370;p32"/>
            <p:cNvSpPr/>
            <p:nvPr/>
          </p:nvSpPr>
          <p:spPr>
            <a:xfrm>
              <a:off x="2541315" y="2319597"/>
              <a:ext cx="94739" cy="123991"/>
            </a:xfrm>
            <a:custGeom>
              <a:rect b="b" l="l" r="r" t="t"/>
              <a:pathLst>
                <a:path extrusionOk="0" h="4243" w="3242">
                  <a:moveTo>
                    <a:pt x="1622" y="427"/>
                  </a:moveTo>
                  <a:cubicBezTo>
                    <a:pt x="2284" y="427"/>
                    <a:pt x="2816" y="974"/>
                    <a:pt x="2816" y="1646"/>
                  </a:cubicBezTo>
                  <a:lnTo>
                    <a:pt x="2816" y="2597"/>
                  </a:lnTo>
                  <a:cubicBezTo>
                    <a:pt x="2816" y="3269"/>
                    <a:pt x="2284" y="3815"/>
                    <a:pt x="1622" y="3815"/>
                  </a:cubicBezTo>
                  <a:cubicBezTo>
                    <a:pt x="1599" y="3815"/>
                    <a:pt x="1575" y="3814"/>
                    <a:pt x="1551" y="3813"/>
                  </a:cubicBezTo>
                  <a:cubicBezTo>
                    <a:pt x="921" y="3776"/>
                    <a:pt x="428" y="3254"/>
                    <a:pt x="428" y="2621"/>
                  </a:cubicBezTo>
                  <a:lnTo>
                    <a:pt x="428" y="1621"/>
                  </a:lnTo>
                  <a:cubicBezTo>
                    <a:pt x="429" y="988"/>
                    <a:pt x="921" y="467"/>
                    <a:pt x="1551" y="429"/>
                  </a:cubicBezTo>
                  <a:cubicBezTo>
                    <a:pt x="1575" y="428"/>
                    <a:pt x="1599" y="427"/>
                    <a:pt x="1622" y="427"/>
                  </a:cubicBezTo>
                  <a:close/>
                  <a:moveTo>
                    <a:pt x="1620" y="0"/>
                  </a:moveTo>
                  <a:cubicBezTo>
                    <a:pt x="1591" y="0"/>
                    <a:pt x="1563" y="1"/>
                    <a:pt x="1534" y="2"/>
                  </a:cubicBezTo>
                  <a:cubicBezTo>
                    <a:pt x="674" y="50"/>
                    <a:pt x="2" y="760"/>
                    <a:pt x="1" y="1620"/>
                  </a:cubicBezTo>
                  <a:lnTo>
                    <a:pt x="1" y="2622"/>
                  </a:lnTo>
                  <a:cubicBezTo>
                    <a:pt x="2" y="3483"/>
                    <a:pt x="675" y="4193"/>
                    <a:pt x="1534" y="4240"/>
                  </a:cubicBezTo>
                  <a:cubicBezTo>
                    <a:pt x="1563" y="4241"/>
                    <a:pt x="1591" y="4242"/>
                    <a:pt x="1620" y="4242"/>
                  </a:cubicBezTo>
                  <a:cubicBezTo>
                    <a:pt x="2514" y="4242"/>
                    <a:pt x="3242" y="3497"/>
                    <a:pt x="3242" y="2592"/>
                  </a:cubicBezTo>
                  <a:lnTo>
                    <a:pt x="3242" y="1651"/>
                  </a:lnTo>
                  <a:cubicBezTo>
                    <a:pt x="3242" y="745"/>
                    <a:pt x="2514" y="0"/>
                    <a:pt x="1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71" name="Google Shape;371;p32"/>
            <p:cNvSpPr/>
            <p:nvPr/>
          </p:nvSpPr>
          <p:spPr>
            <a:xfrm>
              <a:off x="2564605" y="2342449"/>
              <a:ext cx="49035" cy="78316"/>
            </a:xfrm>
            <a:custGeom>
              <a:rect b="b" l="l" r="r" t="t"/>
              <a:pathLst>
                <a:path extrusionOk="0" h="2680" w="1678">
                  <a:moveTo>
                    <a:pt x="839" y="428"/>
                  </a:moveTo>
                  <a:cubicBezTo>
                    <a:pt x="846" y="428"/>
                    <a:pt x="852" y="428"/>
                    <a:pt x="859" y="429"/>
                  </a:cubicBezTo>
                  <a:cubicBezTo>
                    <a:pt x="1080" y="439"/>
                    <a:pt x="1251" y="631"/>
                    <a:pt x="1251" y="853"/>
                  </a:cubicBezTo>
                  <a:lnTo>
                    <a:pt x="1251" y="1825"/>
                  </a:lnTo>
                  <a:cubicBezTo>
                    <a:pt x="1251" y="2047"/>
                    <a:pt x="1080" y="2240"/>
                    <a:pt x="859" y="2250"/>
                  </a:cubicBezTo>
                  <a:cubicBezTo>
                    <a:pt x="852" y="2250"/>
                    <a:pt x="846" y="2250"/>
                    <a:pt x="839" y="2250"/>
                  </a:cubicBezTo>
                  <a:cubicBezTo>
                    <a:pt x="613" y="2250"/>
                    <a:pt x="426" y="2067"/>
                    <a:pt x="426" y="1838"/>
                  </a:cubicBezTo>
                  <a:lnTo>
                    <a:pt x="426" y="840"/>
                  </a:lnTo>
                  <a:cubicBezTo>
                    <a:pt x="426" y="611"/>
                    <a:pt x="613" y="428"/>
                    <a:pt x="839" y="428"/>
                  </a:cubicBezTo>
                  <a:close/>
                  <a:moveTo>
                    <a:pt x="839" y="0"/>
                  </a:moveTo>
                  <a:cubicBezTo>
                    <a:pt x="377" y="0"/>
                    <a:pt x="1" y="375"/>
                    <a:pt x="1" y="839"/>
                  </a:cubicBezTo>
                  <a:lnTo>
                    <a:pt x="1" y="1840"/>
                  </a:lnTo>
                  <a:cubicBezTo>
                    <a:pt x="1" y="2305"/>
                    <a:pt x="377" y="2679"/>
                    <a:pt x="839" y="2679"/>
                  </a:cubicBezTo>
                  <a:cubicBezTo>
                    <a:pt x="847" y="2679"/>
                    <a:pt x="855" y="2679"/>
                    <a:pt x="863" y="2679"/>
                  </a:cubicBezTo>
                  <a:cubicBezTo>
                    <a:pt x="1320" y="2666"/>
                    <a:pt x="1678" y="2278"/>
                    <a:pt x="1678" y="1821"/>
                  </a:cubicBezTo>
                  <a:lnTo>
                    <a:pt x="1678" y="858"/>
                  </a:lnTo>
                  <a:cubicBezTo>
                    <a:pt x="1678" y="401"/>
                    <a:pt x="1320" y="14"/>
                    <a:pt x="863" y="1"/>
                  </a:cubicBezTo>
                  <a:cubicBezTo>
                    <a:pt x="855" y="0"/>
                    <a:pt x="847" y="0"/>
                    <a:pt x="8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72" name="Google Shape;372;p32"/>
            <p:cNvSpPr/>
            <p:nvPr/>
          </p:nvSpPr>
          <p:spPr>
            <a:xfrm>
              <a:off x="2334507" y="2319041"/>
              <a:ext cx="108328" cy="124313"/>
            </a:xfrm>
            <a:custGeom>
              <a:rect b="b" l="l" r="r" t="t"/>
              <a:pathLst>
                <a:path extrusionOk="0" h="4254" w="3707">
                  <a:moveTo>
                    <a:pt x="1643" y="440"/>
                  </a:moveTo>
                  <a:cubicBezTo>
                    <a:pt x="2087" y="440"/>
                    <a:pt x="2495" y="685"/>
                    <a:pt x="2702" y="1078"/>
                  </a:cubicBezTo>
                  <a:cubicBezTo>
                    <a:pt x="2729" y="1130"/>
                    <a:pt x="2727" y="1191"/>
                    <a:pt x="2696" y="1242"/>
                  </a:cubicBezTo>
                  <a:cubicBezTo>
                    <a:pt x="2666" y="1296"/>
                    <a:pt x="2607" y="1328"/>
                    <a:pt x="2545" y="1328"/>
                  </a:cubicBezTo>
                  <a:cubicBezTo>
                    <a:pt x="2543" y="1328"/>
                    <a:pt x="2542" y="1328"/>
                    <a:pt x="2541" y="1328"/>
                  </a:cubicBezTo>
                  <a:cubicBezTo>
                    <a:pt x="2477" y="1328"/>
                    <a:pt x="2416" y="1294"/>
                    <a:pt x="2384" y="1237"/>
                  </a:cubicBezTo>
                  <a:cubicBezTo>
                    <a:pt x="2237" y="965"/>
                    <a:pt x="1953" y="796"/>
                    <a:pt x="1646" y="796"/>
                  </a:cubicBezTo>
                  <a:cubicBezTo>
                    <a:pt x="1633" y="796"/>
                    <a:pt x="1621" y="797"/>
                    <a:pt x="1608" y="797"/>
                  </a:cubicBezTo>
                  <a:cubicBezTo>
                    <a:pt x="1156" y="817"/>
                    <a:pt x="803" y="1192"/>
                    <a:pt x="798" y="1652"/>
                  </a:cubicBezTo>
                  <a:lnTo>
                    <a:pt x="798" y="2628"/>
                  </a:lnTo>
                  <a:cubicBezTo>
                    <a:pt x="803" y="3082"/>
                    <a:pt x="1150" y="3457"/>
                    <a:pt x="1595" y="3481"/>
                  </a:cubicBezTo>
                  <a:lnTo>
                    <a:pt x="1593" y="3482"/>
                  </a:lnTo>
                  <a:cubicBezTo>
                    <a:pt x="1610" y="3483"/>
                    <a:pt x="1627" y="3484"/>
                    <a:pt x="1644" y="3484"/>
                  </a:cubicBezTo>
                  <a:cubicBezTo>
                    <a:pt x="1970" y="3484"/>
                    <a:pt x="2268" y="3294"/>
                    <a:pt x="2405" y="2996"/>
                  </a:cubicBezTo>
                  <a:cubicBezTo>
                    <a:pt x="2436" y="2930"/>
                    <a:pt x="2430" y="2853"/>
                    <a:pt x="2390" y="2791"/>
                  </a:cubicBezTo>
                  <a:cubicBezTo>
                    <a:pt x="2352" y="2729"/>
                    <a:pt x="2284" y="2692"/>
                    <a:pt x="2211" y="2692"/>
                  </a:cubicBezTo>
                  <a:lnTo>
                    <a:pt x="2198" y="2692"/>
                  </a:lnTo>
                  <a:cubicBezTo>
                    <a:pt x="2197" y="2692"/>
                    <a:pt x="2195" y="2692"/>
                    <a:pt x="2194" y="2692"/>
                  </a:cubicBezTo>
                  <a:cubicBezTo>
                    <a:pt x="2147" y="2692"/>
                    <a:pt x="2102" y="2672"/>
                    <a:pt x="2070" y="2639"/>
                  </a:cubicBezTo>
                  <a:cubicBezTo>
                    <a:pt x="2036" y="2605"/>
                    <a:pt x="2017" y="2559"/>
                    <a:pt x="2019" y="2510"/>
                  </a:cubicBezTo>
                  <a:cubicBezTo>
                    <a:pt x="2021" y="2415"/>
                    <a:pt x="2101" y="2336"/>
                    <a:pt x="2198" y="2322"/>
                  </a:cubicBezTo>
                  <a:lnTo>
                    <a:pt x="3012" y="2322"/>
                  </a:lnTo>
                  <a:cubicBezTo>
                    <a:pt x="3108" y="2336"/>
                    <a:pt x="3188" y="2414"/>
                    <a:pt x="3190" y="2510"/>
                  </a:cubicBezTo>
                  <a:cubicBezTo>
                    <a:pt x="3193" y="2607"/>
                    <a:pt x="3117" y="2688"/>
                    <a:pt x="3020" y="2692"/>
                  </a:cubicBezTo>
                  <a:cubicBezTo>
                    <a:pt x="2921" y="2696"/>
                    <a:pt x="2838" y="2768"/>
                    <a:pt x="2820" y="2866"/>
                  </a:cubicBezTo>
                  <a:cubicBezTo>
                    <a:pt x="2713" y="3432"/>
                    <a:pt x="2218" y="3841"/>
                    <a:pt x="1643" y="3841"/>
                  </a:cubicBezTo>
                  <a:cubicBezTo>
                    <a:pt x="1637" y="3841"/>
                    <a:pt x="1631" y="3841"/>
                    <a:pt x="1625" y="3841"/>
                  </a:cubicBezTo>
                  <a:cubicBezTo>
                    <a:pt x="974" y="3831"/>
                    <a:pt x="445" y="3283"/>
                    <a:pt x="429" y="2619"/>
                  </a:cubicBezTo>
                  <a:lnTo>
                    <a:pt x="429" y="1662"/>
                  </a:lnTo>
                  <a:cubicBezTo>
                    <a:pt x="445" y="993"/>
                    <a:pt x="979" y="445"/>
                    <a:pt x="1633" y="440"/>
                  </a:cubicBezTo>
                  <a:close/>
                  <a:moveTo>
                    <a:pt x="1646" y="0"/>
                  </a:moveTo>
                  <a:cubicBezTo>
                    <a:pt x="1640" y="0"/>
                    <a:pt x="1634" y="1"/>
                    <a:pt x="1628" y="1"/>
                  </a:cubicBezTo>
                  <a:cubicBezTo>
                    <a:pt x="731" y="8"/>
                    <a:pt x="0" y="747"/>
                    <a:pt x="0" y="1648"/>
                  </a:cubicBezTo>
                  <a:lnTo>
                    <a:pt x="0" y="2606"/>
                  </a:lnTo>
                  <a:cubicBezTo>
                    <a:pt x="0" y="3502"/>
                    <a:pt x="726" y="4240"/>
                    <a:pt x="1617" y="4253"/>
                  </a:cubicBezTo>
                  <a:lnTo>
                    <a:pt x="1642" y="4253"/>
                  </a:lnTo>
                  <a:cubicBezTo>
                    <a:pt x="2382" y="4253"/>
                    <a:pt x="3022" y="3768"/>
                    <a:pt x="3220" y="3074"/>
                  </a:cubicBezTo>
                  <a:cubicBezTo>
                    <a:pt x="3513" y="2975"/>
                    <a:pt x="3706" y="2661"/>
                    <a:pt x="3613" y="2333"/>
                  </a:cubicBezTo>
                  <a:cubicBezTo>
                    <a:pt x="3538" y="2073"/>
                    <a:pt x="3292" y="1895"/>
                    <a:pt x="3020" y="1895"/>
                  </a:cubicBezTo>
                  <a:lnTo>
                    <a:pt x="2211" y="1895"/>
                  </a:lnTo>
                  <a:cubicBezTo>
                    <a:pt x="1913" y="1895"/>
                    <a:pt x="1629" y="2135"/>
                    <a:pt x="1596" y="2431"/>
                  </a:cubicBezTo>
                  <a:cubicBezTo>
                    <a:pt x="1574" y="2613"/>
                    <a:pt x="1637" y="2794"/>
                    <a:pt x="1767" y="2924"/>
                  </a:cubicBezTo>
                  <a:cubicBezTo>
                    <a:pt x="1791" y="2948"/>
                    <a:pt x="1817" y="2972"/>
                    <a:pt x="1846" y="2991"/>
                  </a:cubicBezTo>
                  <a:cubicBezTo>
                    <a:pt x="1782" y="3026"/>
                    <a:pt x="1712" y="3044"/>
                    <a:pt x="1641" y="3044"/>
                  </a:cubicBezTo>
                  <a:cubicBezTo>
                    <a:pt x="1633" y="3044"/>
                    <a:pt x="1625" y="3044"/>
                    <a:pt x="1617" y="3043"/>
                  </a:cubicBezTo>
                  <a:cubicBezTo>
                    <a:pt x="1396" y="3031"/>
                    <a:pt x="1223" y="2843"/>
                    <a:pt x="1223" y="2615"/>
                  </a:cubicBezTo>
                  <a:lnTo>
                    <a:pt x="1223" y="1639"/>
                  </a:lnTo>
                  <a:cubicBezTo>
                    <a:pt x="1223" y="1412"/>
                    <a:pt x="1402" y="1220"/>
                    <a:pt x="1624" y="1211"/>
                  </a:cubicBezTo>
                  <a:cubicBezTo>
                    <a:pt x="1630" y="1211"/>
                    <a:pt x="1637" y="1210"/>
                    <a:pt x="1644" y="1210"/>
                  </a:cubicBezTo>
                  <a:cubicBezTo>
                    <a:pt x="1796" y="1210"/>
                    <a:pt x="1937" y="1293"/>
                    <a:pt x="2011" y="1428"/>
                  </a:cubicBezTo>
                  <a:cubicBezTo>
                    <a:pt x="2119" y="1622"/>
                    <a:pt x="2324" y="1741"/>
                    <a:pt x="2546" y="1741"/>
                  </a:cubicBezTo>
                  <a:cubicBezTo>
                    <a:pt x="2548" y="1741"/>
                    <a:pt x="2550" y="1741"/>
                    <a:pt x="2552" y="1741"/>
                  </a:cubicBezTo>
                  <a:cubicBezTo>
                    <a:pt x="2553" y="1741"/>
                    <a:pt x="2554" y="1741"/>
                    <a:pt x="2555" y="1741"/>
                  </a:cubicBezTo>
                  <a:cubicBezTo>
                    <a:pt x="2768" y="1741"/>
                    <a:pt x="2965" y="1629"/>
                    <a:pt x="3075" y="1448"/>
                  </a:cubicBezTo>
                  <a:cubicBezTo>
                    <a:pt x="3185" y="1270"/>
                    <a:pt x="3190" y="1048"/>
                    <a:pt x="3091" y="864"/>
                  </a:cubicBezTo>
                  <a:cubicBezTo>
                    <a:pt x="2805" y="332"/>
                    <a:pt x="2250" y="0"/>
                    <a:pt x="16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73" name="Google Shape;373;p32"/>
          <p:cNvGrpSpPr/>
          <p:nvPr/>
        </p:nvGrpSpPr>
        <p:grpSpPr>
          <a:xfrm>
            <a:off x="4430210" y="3474884"/>
            <a:ext cx="283622" cy="354023"/>
            <a:chOff x="4075613" y="3833264"/>
            <a:chExt cx="341056" cy="425713"/>
          </a:xfrm>
        </p:grpSpPr>
        <p:sp>
          <p:nvSpPr>
            <p:cNvPr id="374" name="Google Shape;374;p32"/>
            <p:cNvSpPr/>
            <p:nvPr/>
          </p:nvSpPr>
          <p:spPr>
            <a:xfrm>
              <a:off x="4180142" y="4045448"/>
              <a:ext cx="92285" cy="44068"/>
            </a:xfrm>
            <a:custGeom>
              <a:rect b="b" l="l" r="r" t="t"/>
              <a:pathLst>
                <a:path extrusionOk="0" h="1508" w="3158">
                  <a:moveTo>
                    <a:pt x="1006" y="428"/>
                  </a:moveTo>
                  <a:lnTo>
                    <a:pt x="1443" y="1081"/>
                  </a:lnTo>
                  <a:lnTo>
                    <a:pt x="763" y="1081"/>
                  </a:lnTo>
                  <a:cubicBezTo>
                    <a:pt x="571" y="1081"/>
                    <a:pt x="420" y="916"/>
                    <a:pt x="437" y="725"/>
                  </a:cubicBezTo>
                  <a:cubicBezTo>
                    <a:pt x="453" y="554"/>
                    <a:pt x="604" y="428"/>
                    <a:pt x="774" y="428"/>
                  </a:cubicBezTo>
                  <a:close/>
                  <a:moveTo>
                    <a:pt x="2394" y="428"/>
                  </a:moveTo>
                  <a:cubicBezTo>
                    <a:pt x="2585" y="428"/>
                    <a:pt x="2736" y="593"/>
                    <a:pt x="2720" y="784"/>
                  </a:cubicBezTo>
                  <a:cubicBezTo>
                    <a:pt x="2704" y="955"/>
                    <a:pt x="2553" y="1081"/>
                    <a:pt x="2383" y="1081"/>
                  </a:cubicBezTo>
                  <a:lnTo>
                    <a:pt x="1964" y="1081"/>
                  </a:lnTo>
                  <a:lnTo>
                    <a:pt x="1526" y="428"/>
                  </a:lnTo>
                  <a:close/>
                  <a:moveTo>
                    <a:pt x="782" y="1"/>
                  </a:moveTo>
                  <a:cubicBezTo>
                    <a:pt x="371" y="1"/>
                    <a:pt x="24" y="322"/>
                    <a:pt x="12" y="733"/>
                  </a:cubicBezTo>
                  <a:cubicBezTo>
                    <a:pt x="1" y="1156"/>
                    <a:pt x="341" y="1507"/>
                    <a:pt x="765" y="1507"/>
                  </a:cubicBezTo>
                  <a:lnTo>
                    <a:pt x="2376" y="1507"/>
                  </a:lnTo>
                  <a:cubicBezTo>
                    <a:pt x="2787" y="1507"/>
                    <a:pt x="3134" y="1186"/>
                    <a:pt x="3146" y="775"/>
                  </a:cubicBezTo>
                  <a:cubicBezTo>
                    <a:pt x="3157" y="352"/>
                    <a:pt x="2817" y="1"/>
                    <a:pt x="23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75" name="Google Shape;375;p32"/>
            <p:cNvSpPr/>
            <p:nvPr/>
          </p:nvSpPr>
          <p:spPr>
            <a:xfrm>
              <a:off x="4075613" y="3882387"/>
              <a:ext cx="131647" cy="113091"/>
            </a:xfrm>
            <a:custGeom>
              <a:rect b="b" l="l" r="r" t="t"/>
              <a:pathLst>
                <a:path extrusionOk="0" h="3870" w="4505">
                  <a:moveTo>
                    <a:pt x="3077" y="1"/>
                  </a:moveTo>
                  <a:cubicBezTo>
                    <a:pt x="2627" y="1"/>
                    <a:pt x="2192" y="244"/>
                    <a:pt x="1968" y="670"/>
                  </a:cubicBezTo>
                  <a:cubicBezTo>
                    <a:pt x="1794" y="587"/>
                    <a:pt x="1610" y="548"/>
                    <a:pt x="1430" y="548"/>
                  </a:cubicBezTo>
                  <a:cubicBezTo>
                    <a:pt x="965" y="548"/>
                    <a:pt x="518" y="808"/>
                    <a:pt x="302" y="1254"/>
                  </a:cubicBezTo>
                  <a:cubicBezTo>
                    <a:pt x="0" y="1873"/>
                    <a:pt x="255" y="2619"/>
                    <a:pt x="871" y="2925"/>
                  </a:cubicBezTo>
                  <a:lnTo>
                    <a:pt x="1178" y="3076"/>
                  </a:lnTo>
                  <a:cubicBezTo>
                    <a:pt x="1209" y="3093"/>
                    <a:pt x="1243" y="3101"/>
                    <a:pt x="1276" y="3101"/>
                  </a:cubicBezTo>
                  <a:cubicBezTo>
                    <a:pt x="1354" y="3101"/>
                    <a:pt x="1429" y="3058"/>
                    <a:pt x="1466" y="2983"/>
                  </a:cubicBezTo>
                  <a:cubicBezTo>
                    <a:pt x="1520" y="2876"/>
                    <a:pt x="1475" y="2747"/>
                    <a:pt x="1368" y="2696"/>
                  </a:cubicBezTo>
                  <a:lnTo>
                    <a:pt x="1062" y="2543"/>
                  </a:lnTo>
                  <a:cubicBezTo>
                    <a:pt x="650" y="2340"/>
                    <a:pt x="482" y="1842"/>
                    <a:pt x="687" y="1431"/>
                  </a:cubicBezTo>
                  <a:cubicBezTo>
                    <a:pt x="832" y="1141"/>
                    <a:pt x="1124" y="973"/>
                    <a:pt x="1427" y="973"/>
                  </a:cubicBezTo>
                  <a:cubicBezTo>
                    <a:pt x="1553" y="973"/>
                    <a:pt x="1681" y="1002"/>
                    <a:pt x="1801" y="1063"/>
                  </a:cubicBezTo>
                  <a:lnTo>
                    <a:pt x="1968" y="1146"/>
                  </a:lnTo>
                  <a:cubicBezTo>
                    <a:pt x="1998" y="1161"/>
                    <a:pt x="2030" y="1168"/>
                    <a:pt x="2062" y="1168"/>
                  </a:cubicBezTo>
                  <a:cubicBezTo>
                    <a:pt x="2141" y="1168"/>
                    <a:pt x="2216" y="1125"/>
                    <a:pt x="2254" y="1051"/>
                  </a:cubicBezTo>
                  <a:lnTo>
                    <a:pt x="2337" y="882"/>
                  </a:lnTo>
                  <a:cubicBezTo>
                    <a:pt x="2481" y="590"/>
                    <a:pt x="2775" y="420"/>
                    <a:pt x="3080" y="420"/>
                  </a:cubicBezTo>
                  <a:cubicBezTo>
                    <a:pt x="3204" y="420"/>
                    <a:pt x="3330" y="448"/>
                    <a:pt x="3449" y="507"/>
                  </a:cubicBezTo>
                  <a:cubicBezTo>
                    <a:pt x="3859" y="712"/>
                    <a:pt x="4024" y="1211"/>
                    <a:pt x="3817" y="1621"/>
                  </a:cubicBezTo>
                  <a:lnTo>
                    <a:pt x="2923" y="3415"/>
                  </a:lnTo>
                  <a:cubicBezTo>
                    <a:pt x="2914" y="3432"/>
                    <a:pt x="2897" y="3442"/>
                    <a:pt x="2878" y="3442"/>
                  </a:cubicBezTo>
                  <a:cubicBezTo>
                    <a:pt x="2871" y="3442"/>
                    <a:pt x="2863" y="3441"/>
                    <a:pt x="2856" y="3437"/>
                  </a:cubicBezTo>
                  <a:lnTo>
                    <a:pt x="2208" y="3114"/>
                  </a:lnTo>
                  <a:cubicBezTo>
                    <a:pt x="2177" y="3098"/>
                    <a:pt x="2144" y="3091"/>
                    <a:pt x="2112" y="3091"/>
                  </a:cubicBezTo>
                  <a:cubicBezTo>
                    <a:pt x="2034" y="3091"/>
                    <a:pt x="1959" y="3135"/>
                    <a:pt x="1922" y="3210"/>
                  </a:cubicBezTo>
                  <a:cubicBezTo>
                    <a:pt x="1869" y="3315"/>
                    <a:pt x="1912" y="3443"/>
                    <a:pt x="2017" y="3496"/>
                  </a:cubicBezTo>
                  <a:lnTo>
                    <a:pt x="2665" y="3819"/>
                  </a:lnTo>
                  <a:cubicBezTo>
                    <a:pt x="2734" y="3853"/>
                    <a:pt x="2806" y="3870"/>
                    <a:pt x="2878" y="3870"/>
                  </a:cubicBezTo>
                  <a:cubicBezTo>
                    <a:pt x="3053" y="3870"/>
                    <a:pt x="3221" y="3773"/>
                    <a:pt x="3305" y="3606"/>
                  </a:cubicBezTo>
                  <a:lnTo>
                    <a:pt x="4199" y="1811"/>
                  </a:lnTo>
                  <a:cubicBezTo>
                    <a:pt x="4504" y="1197"/>
                    <a:pt x="4258" y="451"/>
                    <a:pt x="3647" y="138"/>
                  </a:cubicBezTo>
                  <a:cubicBezTo>
                    <a:pt x="3464" y="45"/>
                    <a:pt x="3269" y="1"/>
                    <a:pt x="30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76" name="Google Shape;376;p32"/>
            <p:cNvSpPr/>
            <p:nvPr/>
          </p:nvSpPr>
          <p:spPr>
            <a:xfrm>
              <a:off x="4204279" y="3833264"/>
              <a:ext cx="133430" cy="112127"/>
            </a:xfrm>
            <a:custGeom>
              <a:rect b="b" l="l" r="r" t="t"/>
              <a:pathLst>
                <a:path extrusionOk="0" h="3837" w="4566">
                  <a:moveTo>
                    <a:pt x="1426" y="426"/>
                  </a:moveTo>
                  <a:cubicBezTo>
                    <a:pt x="1484" y="426"/>
                    <a:pt x="1544" y="432"/>
                    <a:pt x="1602" y="445"/>
                  </a:cubicBezTo>
                  <a:cubicBezTo>
                    <a:pt x="1817" y="490"/>
                    <a:pt x="2004" y="620"/>
                    <a:pt x="2122" y="805"/>
                  </a:cubicBezTo>
                  <a:lnTo>
                    <a:pt x="2224" y="962"/>
                  </a:lnTo>
                  <a:cubicBezTo>
                    <a:pt x="2264" y="1026"/>
                    <a:pt x="2333" y="1060"/>
                    <a:pt x="2403" y="1060"/>
                  </a:cubicBezTo>
                  <a:cubicBezTo>
                    <a:pt x="2443" y="1060"/>
                    <a:pt x="2483" y="1049"/>
                    <a:pt x="2519" y="1026"/>
                  </a:cubicBezTo>
                  <a:lnTo>
                    <a:pt x="2676" y="925"/>
                  </a:lnTo>
                  <a:cubicBezTo>
                    <a:pt x="2815" y="835"/>
                    <a:pt x="2970" y="792"/>
                    <a:pt x="3124" y="792"/>
                  </a:cubicBezTo>
                  <a:cubicBezTo>
                    <a:pt x="3395" y="792"/>
                    <a:pt x="3661" y="926"/>
                    <a:pt x="3819" y="1170"/>
                  </a:cubicBezTo>
                  <a:cubicBezTo>
                    <a:pt x="4067" y="1554"/>
                    <a:pt x="3957" y="2067"/>
                    <a:pt x="3573" y="2315"/>
                  </a:cubicBezTo>
                  <a:lnTo>
                    <a:pt x="1888" y="3402"/>
                  </a:lnTo>
                  <a:cubicBezTo>
                    <a:pt x="1880" y="3407"/>
                    <a:pt x="1871" y="3409"/>
                    <a:pt x="1862" y="3409"/>
                  </a:cubicBezTo>
                  <a:cubicBezTo>
                    <a:pt x="1845" y="3409"/>
                    <a:pt x="1829" y="3401"/>
                    <a:pt x="1820" y="3386"/>
                  </a:cubicBezTo>
                  <a:lnTo>
                    <a:pt x="733" y="1702"/>
                  </a:lnTo>
                  <a:cubicBezTo>
                    <a:pt x="614" y="1518"/>
                    <a:pt x="572" y="1293"/>
                    <a:pt x="619" y="1079"/>
                  </a:cubicBezTo>
                  <a:lnTo>
                    <a:pt x="618" y="1079"/>
                  </a:lnTo>
                  <a:cubicBezTo>
                    <a:pt x="701" y="699"/>
                    <a:pt x="1036" y="427"/>
                    <a:pt x="1426" y="426"/>
                  </a:cubicBezTo>
                  <a:close/>
                  <a:moveTo>
                    <a:pt x="1426" y="0"/>
                  </a:moveTo>
                  <a:cubicBezTo>
                    <a:pt x="1189" y="0"/>
                    <a:pt x="949" y="67"/>
                    <a:pt x="737" y="207"/>
                  </a:cubicBezTo>
                  <a:cubicBezTo>
                    <a:pt x="163" y="586"/>
                    <a:pt x="1" y="1356"/>
                    <a:pt x="374" y="1934"/>
                  </a:cubicBezTo>
                  <a:lnTo>
                    <a:pt x="1461" y="3619"/>
                  </a:lnTo>
                  <a:cubicBezTo>
                    <a:pt x="1529" y="3724"/>
                    <a:pt x="1637" y="3799"/>
                    <a:pt x="1762" y="3825"/>
                  </a:cubicBezTo>
                  <a:cubicBezTo>
                    <a:pt x="1795" y="3832"/>
                    <a:pt x="1829" y="3836"/>
                    <a:pt x="1863" y="3836"/>
                  </a:cubicBezTo>
                  <a:cubicBezTo>
                    <a:pt x="1953" y="3836"/>
                    <a:pt x="2043" y="3810"/>
                    <a:pt x="2119" y="3759"/>
                  </a:cubicBezTo>
                  <a:lnTo>
                    <a:pt x="3804" y="2673"/>
                  </a:lnTo>
                  <a:cubicBezTo>
                    <a:pt x="4389" y="2304"/>
                    <a:pt x="4565" y="1530"/>
                    <a:pt x="4195" y="945"/>
                  </a:cubicBezTo>
                  <a:cubicBezTo>
                    <a:pt x="3957" y="566"/>
                    <a:pt x="3550" y="359"/>
                    <a:pt x="3135" y="359"/>
                  </a:cubicBezTo>
                  <a:cubicBezTo>
                    <a:pt x="2906" y="359"/>
                    <a:pt x="2675" y="422"/>
                    <a:pt x="2467" y="553"/>
                  </a:cubicBezTo>
                  <a:cubicBezTo>
                    <a:pt x="2224" y="194"/>
                    <a:pt x="1829" y="0"/>
                    <a:pt x="1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77" name="Google Shape;377;p32"/>
            <p:cNvSpPr/>
            <p:nvPr/>
          </p:nvSpPr>
          <p:spPr>
            <a:xfrm>
              <a:off x="4100598" y="3971866"/>
              <a:ext cx="316071" cy="287111"/>
            </a:xfrm>
            <a:custGeom>
              <a:rect b="b" l="l" r="r" t="t"/>
              <a:pathLst>
                <a:path extrusionOk="0" h="9825" w="10816">
                  <a:moveTo>
                    <a:pt x="4419" y="426"/>
                  </a:moveTo>
                  <a:cubicBezTo>
                    <a:pt x="4740" y="426"/>
                    <a:pt x="5055" y="582"/>
                    <a:pt x="5247" y="869"/>
                  </a:cubicBezTo>
                  <a:lnTo>
                    <a:pt x="5385" y="1080"/>
                  </a:lnTo>
                  <a:cubicBezTo>
                    <a:pt x="5420" y="1131"/>
                    <a:pt x="5477" y="1159"/>
                    <a:pt x="5535" y="1159"/>
                  </a:cubicBezTo>
                  <a:cubicBezTo>
                    <a:pt x="5569" y="1159"/>
                    <a:pt x="5603" y="1150"/>
                    <a:pt x="5634" y="1129"/>
                  </a:cubicBezTo>
                  <a:lnTo>
                    <a:pt x="5842" y="989"/>
                  </a:lnTo>
                  <a:cubicBezTo>
                    <a:pt x="6014" y="874"/>
                    <a:pt x="6205" y="821"/>
                    <a:pt x="6392" y="821"/>
                  </a:cubicBezTo>
                  <a:cubicBezTo>
                    <a:pt x="6819" y="821"/>
                    <a:pt x="7228" y="1098"/>
                    <a:pt x="7353" y="1553"/>
                  </a:cubicBezTo>
                  <a:lnTo>
                    <a:pt x="6336" y="1553"/>
                  </a:lnTo>
                  <a:cubicBezTo>
                    <a:pt x="6335" y="1553"/>
                    <a:pt x="6334" y="1553"/>
                    <a:pt x="6333" y="1553"/>
                  </a:cubicBezTo>
                  <a:cubicBezTo>
                    <a:pt x="6269" y="1553"/>
                    <a:pt x="6211" y="1587"/>
                    <a:pt x="6178" y="1641"/>
                  </a:cubicBezTo>
                  <a:cubicBezTo>
                    <a:pt x="6080" y="1808"/>
                    <a:pt x="6196" y="1980"/>
                    <a:pt x="6354" y="1980"/>
                  </a:cubicBezTo>
                  <a:lnTo>
                    <a:pt x="8042" y="1980"/>
                  </a:lnTo>
                  <a:cubicBezTo>
                    <a:pt x="8075" y="1980"/>
                    <a:pt x="8101" y="2006"/>
                    <a:pt x="8101" y="2039"/>
                  </a:cubicBezTo>
                  <a:lnTo>
                    <a:pt x="8101" y="5478"/>
                  </a:lnTo>
                  <a:cubicBezTo>
                    <a:pt x="8034" y="5468"/>
                    <a:pt x="7967" y="5463"/>
                    <a:pt x="7900" y="5463"/>
                  </a:cubicBezTo>
                  <a:cubicBezTo>
                    <a:pt x="7717" y="5463"/>
                    <a:pt x="7535" y="5498"/>
                    <a:pt x="7364" y="5566"/>
                  </a:cubicBezTo>
                  <a:cubicBezTo>
                    <a:pt x="7268" y="5604"/>
                    <a:pt x="7204" y="5703"/>
                    <a:pt x="7223" y="5804"/>
                  </a:cubicBezTo>
                  <a:cubicBezTo>
                    <a:pt x="7242" y="5910"/>
                    <a:pt x="7335" y="5982"/>
                    <a:pt x="7435" y="5982"/>
                  </a:cubicBezTo>
                  <a:cubicBezTo>
                    <a:pt x="7462" y="5982"/>
                    <a:pt x="7489" y="5977"/>
                    <a:pt x="7516" y="5966"/>
                  </a:cubicBezTo>
                  <a:cubicBezTo>
                    <a:pt x="7637" y="5917"/>
                    <a:pt x="7767" y="5892"/>
                    <a:pt x="7899" y="5892"/>
                  </a:cubicBezTo>
                  <a:cubicBezTo>
                    <a:pt x="7946" y="5892"/>
                    <a:pt x="7993" y="5895"/>
                    <a:pt x="8039" y="5901"/>
                  </a:cubicBezTo>
                  <a:cubicBezTo>
                    <a:pt x="8550" y="5967"/>
                    <a:pt x="8925" y="6414"/>
                    <a:pt x="8925" y="6929"/>
                  </a:cubicBezTo>
                  <a:lnTo>
                    <a:pt x="8925" y="7138"/>
                  </a:lnTo>
                  <a:cubicBezTo>
                    <a:pt x="8925" y="7256"/>
                    <a:pt x="9021" y="7352"/>
                    <a:pt x="9139" y="7352"/>
                  </a:cubicBezTo>
                  <a:lnTo>
                    <a:pt x="9363" y="7352"/>
                  </a:lnTo>
                  <a:cubicBezTo>
                    <a:pt x="9364" y="7352"/>
                    <a:pt x="9365" y="7352"/>
                    <a:pt x="9366" y="7352"/>
                  </a:cubicBezTo>
                  <a:cubicBezTo>
                    <a:pt x="9780" y="7352"/>
                    <a:pt x="10153" y="7601"/>
                    <a:pt x="10311" y="7982"/>
                  </a:cubicBezTo>
                  <a:cubicBezTo>
                    <a:pt x="10469" y="8365"/>
                    <a:pt x="10381" y="8806"/>
                    <a:pt x="10089" y="9098"/>
                  </a:cubicBezTo>
                  <a:lnTo>
                    <a:pt x="10089" y="9098"/>
                  </a:lnTo>
                  <a:cubicBezTo>
                    <a:pt x="9897" y="9290"/>
                    <a:pt x="9638" y="9397"/>
                    <a:pt x="9368" y="9397"/>
                  </a:cubicBezTo>
                  <a:cubicBezTo>
                    <a:pt x="9367" y="9397"/>
                    <a:pt x="9366" y="9397"/>
                    <a:pt x="9364" y="9397"/>
                  </a:cubicBezTo>
                  <a:lnTo>
                    <a:pt x="7006" y="9397"/>
                  </a:lnTo>
                  <a:cubicBezTo>
                    <a:pt x="6952" y="9397"/>
                    <a:pt x="6908" y="9353"/>
                    <a:pt x="6908" y="9299"/>
                  </a:cubicBezTo>
                  <a:lnTo>
                    <a:pt x="6908" y="6924"/>
                  </a:lnTo>
                  <a:cubicBezTo>
                    <a:pt x="6907" y="6787"/>
                    <a:pt x="6935" y="6652"/>
                    <a:pt x="6989" y="6525"/>
                  </a:cubicBezTo>
                  <a:cubicBezTo>
                    <a:pt x="7030" y="6427"/>
                    <a:pt x="6999" y="6308"/>
                    <a:pt x="6906" y="6253"/>
                  </a:cubicBezTo>
                  <a:cubicBezTo>
                    <a:pt x="6871" y="6232"/>
                    <a:pt x="6833" y="6222"/>
                    <a:pt x="6796" y="6222"/>
                  </a:cubicBezTo>
                  <a:cubicBezTo>
                    <a:pt x="6714" y="6222"/>
                    <a:pt x="6635" y="6270"/>
                    <a:pt x="6599" y="6351"/>
                  </a:cubicBezTo>
                  <a:cubicBezTo>
                    <a:pt x="6521" y="6532"/>
                    <a:pt x="6480" y="6727"/>
                    <a:pt x="6481" y="6924"/>
                  </a:cubicBezTo>
                  <a:lnTo>
                    <a:pt x="6481" y="7721"/>
                  </a:lnTo>
                  <a:lnTo>
                    <a:pt x="427" y="7721"/>
                  </a:lnTo>
                  <a:lnTo>
                    <a:pt x="427" y="2039"/>
                  </a:lnTo>
                  <a:cubicBezTo>
                    <a:pt x="427" y="2006"/>
                    <a:pt x="454" y="1980"/>
                    <a:pt x="487" y="1980"/>
                  </a:cubicBezTo>
                  <a:lnTo>
                    <a:pt x="5438" y="1980"/>
                  </a:lnTo>
                  <a:cubicBezTo>
                    <a:pt x="5439" y="1980"/>
                    <a:pt x="5440" y="1980"/>
                    <a:pt x="5441" y="1980"/>
                  </a:cubicBezTo>
                  <a:cubicBezTo>
                    <a:pt x="5505" y="1980"/>
                    <a:pt x="5564" y="1946"/>
                    <a:pt x="5597" y="1892"/>
                  </a:cubicBezTo>
                  <a:cubicBezTo>
                    <a:pt x="5696" y="1724"/>
                    <a:pt x="5578" y="1553"/>
                    <a:pt x="5421" y="1553"/>
                  </a:cubicBezTo>
                  <a:lnTo>
                    <a:pt x="3435" y="1553"/>
                  </a:lnTo>
                  <a:cubicBezTo>
                    <a:pt x="3385" y="1177"/>
                    <a:pt x="3553" y="806"/>
                    <a:pt x="3868" y="594"/>
                  </a:cubicBezTo>
                  <a:cubicBezTo>
                    <a:pt x="4037" y="481"/>
                    <a:pt x="4229" y="426"/>
                    <a:pt x="4419" y="426"/>
                  </a:cubicBezTo>
                  <a:close/>
                  <a:moveTo>
                    <a:pt x="6481" y="8148"/>
                  </a:moveTo>
                  <a:lnTo>
                    <a:pt x="6481" y="9299"/>
                  </a:lnTo>
                  <a:cubicBezTo>
                    <a:pt x="6481" y="9332"/>
                    <a:pt x="6485" y="9365"/>
                    <a:pt x="6491" y="9398"/>
                  </a:cubicBezTo>
                  <a:lnTo>
                    <a:pt x="499" y="9398"/>
                  </a:lnTo>
                  <a:cubicBezTo>
                    <a:pt x="459" y="9398"/>
                    <a:pt x="427" y="9366"/>
                    <a:pt x="427" y="9327"/>
                  </a:cubicBezTo>
                  <a:lnTo>
                    <a:pt x="427" y="9326"/>
                  </a:lnTo>
                  <a:lnTo>
                    <a:pt x="427" y="8148"/>
                  </a:lnTo>
                  <a:close/>
                  <a:moveTo>
                    <a:pt x="4420" y="0"/>
                  </a:moveTo>
                  <a:cubicBezTo>
                    <a:pt x="4262" y="0"/>
                    <a:pt x="4101" y="27"/>
                    <a:pt x="3945" y="83"/>
                  </a:cubicBezTo>
                  <a:cubicBezTo>
                    <a:pt x="3333" y="299"/>
                    <a:pt x="2946" y="906"/>
                    <a:pt x="3008" y="1553"/>
                  </a:cubicBezTo>
                  <a:lnTo>
                    <a:pt x="499" y="1553"/>
                  </a:lnTo>
                  <a:cubicBezTo>
                    <a:pt x="224" y="1553"/>
                    <a:pt x="0" y="1775"/>
                    <a:pt x="0" y="2050"/>
                  </a:cubicBezTo>
                  <a:lnTo>
                    <a:pt x="0" y="9327"/>
                  </a:lnTo>
                  <a:cubicBezTo>
                    <a:pt x="0" y="9602"/>
                    <a:pt x="224" y="9824"/>
                    <a:pt x="499" y="9824"/>
                  </a:cubicBezTo>
                  <a:lnTo>
                    <a:pt x="9347" y="9824"/>
                  </a:lnTo>
                  <a:cubicBezTo>
                    <a:pt x="9672" y="9824"/>
                    <a:pt x="9993" y="9723"/>
                    <a:pt x="10250" y="9523"/>
                  </a:cubicBezTo>
                  <a:cubicBezTo>
                    <a:pt x="10612" y="9241"/>
                    <a:pt x="10816" y="8823"/>
                    <a:pt x="10816" y="8375"/>
                  </a:cubicBezTo>
                  <a:cubicBezTo>
                    <a:pt x="10816" y="7575"/>
                    <a:pt x="10163" y="6925"/>
                    <a:pt x="9362" y="6925"/>
                  </a:cubicBezTo>
                  <a:lnTo>
                    <a:pt x="9353" y="6925"/>
                  </a:lnTo>
                  <a:lnTo>
                    <a:pt x="9353" y="6916"/>
                  </a:lnTo>
                  <a:cubicBezTo>
                    <a:pt x="9352" y="6358"/>
                    <a:pt x="9031" y="5850"/>
                    <a:pt x="8528" y="5610"/>
                  </a:cubicBezTo>
                  <a:lnTo>
                    <a:pt x="8528" y="2050"/>
                  </a:lnTo>
                  <a:cubicBezTo>
                    <a:pt x="8528" y="1775"/>
                    <a:pt x="8306" y="1553"/>
                    <a:pt x="8031" y="1553"/>
                  </a:cubicBezTo>
                  <a:lnTo>
                    <a:pt x="7791" y="1553"/>
                  </a:lnTo>
                  <a:cubicBezTo>
                    <a:pt x="7755" y="1365"/>
                    <a:pt x="7682" y="1185"/>
                    <a:pt x="7576" y="1026"/>
                  </a:cubicBezTo>
                  <a:cubicBezTo>
                    <a:pt x="7303" y="615"/>
                    <a:pt x="6853" y="393"/>
                    <a:pt x="6395" y="393"/>
                  </a:cubicBezTo>
                  <a:cubicBezTo>
                    <a:pt x="6124" y="393"/>
                    <a:pt x="5850" y="470"/>
                    <a:pt x="5608" y="633"/>
                  </a:cubicBezTo>
                  <a:lnTo>
                    <a:pt x="5603" y="636"/>
                  </a:lnTo>
                  <a:lnTo>
                    <a:pt x="5600" y="632"/>
                  </a:lnTo>
                  <a:cubicBezTo>
                    <a:pt x="5331" y="229"/>
                    <a:pt x="4884" y="0"/>
                    <a:pt x="44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cxnSp>
        <p:nvCxnSpPr>
          <p:cNvPr id="378" name="Google Shape;378;p32"/>
          <p:cNvCxnSpPr/>
          <p:nvPr/>
        </p:nvCxnSpPr>
        <p:spPr>
          <a:xfrm>
            <a:off x="4955763" y="542925"/>
            <a:ext cx="0" cy="40671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1" name="Shape 61"/>
        <p:cNvGrpSpPr/>
        <p:nvPr/>
      </p:nvGrpSpPr>
      <p:grpSpPr>
        <a:xfrm>
          <a:off x="0" y="0"/>
          <a:ext cx="0" cy="0"/>
          <a:chOff x="0" y="0"/>
          <a:chExt cx="0" cy="0"/>
        </a:xfrm>
      </p:grpSpPr>
      <p:pic>
        <p:nvPicPr>
          <p:cNvPr id="62" name="Google Shape;62;p5"/>
          <p:cNvPicPr preferRelativeResize="0"/>
          <p:nvPr/>
        </p:nvPicPr>
        <p:blipFill>
          <a:blip r:embed="rId2">
            <a:alphaModFix/>
          </a:blip>
          <a:stretch>
            <a:fillRect/>
          </a:stretch>
        </p:blipFill>
        <p:spPr>
          <a:xfrm>
            <a:off x="0" y="8930"/>
            <a:ext cx="9144003" cy="5125642"/>
          </a:xfrm>
          <a:prstGeom prst="rect">
            <a:avLst/>
          </a:prstGeom>
          <a:noFill/>
          <a:ln>
            <a:noFill/>
          </a:ln>
        </p:spPr>
      </p:pic>
      <p:grpSp>
        <p:nvGrpSpPr>
          <p:cNvPr id="63" name="Google Shape;63;p5"/>
          <p:cNvGrpSpPr/>
          <p:nvPr/>
        </p:nvGrpSpPr>
        <p:grpSpPr>
          <a:xfrm>
            <a:off x="180775" y="142875"/>
            <a:ext cx="8782400" cy="4848300"/>
            <a:chOff x="180775" y="142875"/>
            <a:chExt cx="8782400" cy="4848300"/>
          </a:xfrm>
        </p:grpSpPr>
        <p:sp>
          <p:nvSpPr>
            <p:cNvPr id="64" name="Google Shape;64;p5"/>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 name="Google Shape;65;p5"/>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66" name="Google Shape;66;p5"/>
          <p:cNvSpPr txBox="1"/>
          <p:nvPr>
            <p:ph idx="1" type="subTitle"/>
          </p:nvPr>
        </p:nvSpPr>
        <p:spPr>
          <a:xfrm>
            <a:off x="1472900" y="1128156"/>
            <a:ext cx="2048400" cy="6219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accen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67" name="Google Shape;67;p5"/>
          <p:cNvSpPr txBox="1"/>
          <p:nvPr>
            <p:ph idx="2" type="subTitle"/>
          </p:nvPr>
        </p:nvSpPr>
        <p:spPr>
          <a:xfrm>
            <a:off x="712150" y="2804900"/>
            <a:ext cx="3569700" cy="17991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8" name="Google Shape;68;p5"/>
          <p:cNvSpPr txBox="1"/>
          <p:nvPr>
            <p:ph idx="3" type="subTitle"/>
          </p:nvPr>
        </p:nvSpPr>
        <p:spPr>
          <a:xfrm>
            <a:off x="5622925" y="1128192"/>
            <a:ext cx="2048100" cy="6219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3000">
                <a:solidFill>
                  <a:schemeClr val="accent2"/>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69" name="Google Shape;69;p5"/>
          <p:cNvSpPr txBox="1"/>
          <p:nvPr>
            <p:ph idx="4" type="subTitle"/>
          </p:nvPr>
        </p:nvSpPr>
        <p:spPr>
          <a:xfrm>
            <a:off x="4862150" y="2800325"/>
            <a:ext cx="3569700" cy="17991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Font typeface="Anaheim"/>
              <a:buNone/>
              <a:defRPr sz="1400">
                <a:solidFill>
                  <a:schemeClr val="dk1"/>
                </a:solidFill>
                <a:latin typeface="Anaheim"/>
                <a:ea typeface="Anaheim"/>
                <a:cs typeface="Anaheim"/>
                <a:sym typeface="Anahei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70" name="Google Shape;70;p5"/>
          <p:cNvCxnSpPr/>
          <p:nvPr/>
        </p:nvCxnSpPr>
        <p:spPr>
          <a:xfrm>
            <a:off x="180975" y="539500"/>
            <a:ext cx="8782200" cy="0"/>
          </a:xfrm>
          <a:prstGeom prst="straightConnector1">
            <a:avLst/>
          </a:prstGeom>
          <a:noFill/>
          <a:ln cap="flat" cmpd="sng" w="9525">
            <a:solidFill>
              <a:schemeClr val="dk1"/>
            </a:solidFill>
            <a:prstDash val="solid"/>
            <a:round/>
            <a:headEnd len="med" w="med" type="none"/>
            <a:tailEnd len="med" w="med" type="none"/>
          </a:ln>
        </p:spPr>
      </p:cxnSp>
      <p:cxnSp>
        <p:nvCxnSpPr>
          <p:cNvPr id="71" name="Google Shape;71;p5"/>
          <p:cNvCxnSpPr/>
          <p:nvPr/>
        </p:nvCxnSpPr>
        <p:spPr>
          <a:xfrm>
            <a:off x="713225" y="542925"/>
            <a:ext cx="0" cy="4057500"/>
          </a:xfrm>
          <a:prstGeom prst="straightConnector1">
            <a:avLst/>
          </a:prstGeom>
          <a:noFill/>
          <a:ln cap="flat" cmpd="sng" w="9525">
            <a:solidFill>
              <a:schemeClr val="dk1"/>
            </a:solidFill>
            <a:prstDash val="solid"/>
            <a:round/>
            <a:headEnd len="med" w="med" type="none"/>
            <a:tailEnd len="med" w="med" type="none"/>
          </a:ln>
        </p:spPr>
      </p:cxnSp>
      <p:cxnSp>
        <p:nvCxnSpPr>
          <p:cNvPr id="72" name="Google Shape;72;p5"/>
          <p:cNvCxnSpPr/>
          <p:nvPr/>
        </p:nvCxnSpPr>
        <p:spPr>
          <a:xfrm>
            <a:off x="8430775" y="542925"/>
            <a:ext cx="0" cy="40575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3" name="Shape 73"/>
        <p:cNvGrpSpPr/>
        <p:nvPr/>
      </p:nvGrpSpPr>
      <p:grpSpPr>
        <a:xfrm>
          <a:off x="0" y="0"/>
          <a:ext cx="0" cy="0"/>
          <a:chOff x="0" y="0"/>
          <a:chExt cx="0" cy="0"/>
        </a:xfrm>
      </p:grpSpPr>
      <p:pic>
        <p:nvPicPr>
          <p:cNvPr id="74" name="Google Shape;74;p6"/>
          <p:cNvPicPr preferRelativeResize="0"/>
          <p:nvPr/>
        </p:nvPicPr>
        <p:blipFill>
          <a:blip r:embed="rId2">
            <a:alphaModFix/>
          </a:blip>
          <a:stretch>
            <a:fillRect/>
          </a:stretch>
        </p:blipFill>
        <p:spPr>
          <a:xfrm>
            <a:off x="0" y="8930"/>
            <a:ext cx="9144003" cy="5125642"/>
          </a:xfrm>
          <a:prstGeom prst="rect">
            <a:avLst/>
          </a:prstGeom>
          <a:noFill/>
          <a:ln>
            <a:noFill/>
          </a:ln>
        </p:spPr>
      </p:pic>
      <p:sp>
        <p:nvSpPr>
          <p:cNvPr id="75" name="Google Shape;75;p6"/>
          <p:cNvSpPr txBox="1"/>
          <p:nvPr>
            <p:ph type="title"/>
          </p:nvPr>
        </p:nvSpPr>
        <p:spPr>
          <a:xfrm>
            <a:off x="713225" y="445025"/>
            <a:ext cx="7717500" cy="5727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lgn="ctr">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76" name="Google Shape;76;p6"/>
          <p:cNvGrpSpPr/>
          <p:nvPr/>
        </p:nvGrpSpPr>
        <p:grpSpPr>
          <a:xfrm>
            <a:off x="180775" y="142875"/>
            <a:ext cx="8782400" cy="4848300"/>
            <a:chOff x="180775" y="142875"/>
            <a:chExt cx="8782400" cy="4848300"/>
          </a:xfrm>
        </p:grpSpPr>
        <p:sp>
          <p:nvSpPr>
            <p:cNvPr id="77" name="Google Shape;77;p6"/>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 name="Google Shape;78;p6"/>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9" name="Shape 79"/>
        <p:cNvGrpSpPr/>
        <p:nvPr/>
      </p:nvGrpSpPr>
      <p:grpSpPr>
        <a:xfrm>
          <a:off x="0" y="0"/>
          <a:ext cx="0" cy="0"/>
          <a:chOff x="0" y="0"/>
          <a:chExt cx="0" cy="0"/>
        </a:xfrm>
      </p:grpSpPr>
      <p:pic>
        <p:nvPicPr>
          <p:cNvPr id="80" name="Google Shape;80;p7"/>
          <p:cNvPicPr preferRelativeResize="0"/>
          <p:nvPr/>
        </p:nvPicPr>
        <p:blipFill>
          <a:blip r:embed="rId2">
            <a:alphaModFix/>
          </a:blip>
          <a:stretch>
            <a:fillRect/>
          </a:stretch>
        </p:blipFill>
        <p:spPr>
          <a:xfrm>
            <a:off x="0" y="8930"/>
            <a:ext cx="9144003" cy="5125642"/>
          </a:xfrm>
          <a:prstGeom prst="rect">
            <a:avLst/>
          </a:prstGeom>
          <a:noFill/>
          <a:ln>
            <a:noFill/>
          </a:ln>
        </p:spPr>
      </p:pic>
      <p:grpSp>
        <p:nvGrpSpPr>
          <p:cNvPr id="81" name="Google Shape;81;p7"/>
          <p:cNvGrpSpPr/>
          <p:nvPr/>
        </p:nvGrpSpPr>
        <p:grpSpPr>
          <a:xfrm>
            <a:off x="180775" y="142875"/>
            <a:ext cx="8782400" cy="4848300"/>
            <a:chOff x="180775" y="142875"/>
            <a:chExt cx="8782400" cy="4848300"/>
          </a:xfrm>
        </p:grpSpPr>
        <p:sp>
          <p:nvSpPr>
            <p:cNvPr id="82" name="Google Shape;82;p7"/>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7"/>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cxnSp>
          <p:nvCxnSpPr>
            <p:cNvPr id="84" name="Google Shape;84;p7"/>
            <p:cNvCxnSpPr/>
            <p:nvPr/>
          </p:nvCxnSpPr>
          <p:spPr>
            <a:xfrm>
              <a:off x="180975" y="539500"/>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85" name="Google Shape;85;p7"/>
          <p:cNvSpPr txBox="1"/>
          <p:nvPr>
            <p:ph type="title"/>
          </p:nvPr>
        </p:nvSpPr>
        <p:spPr>
          <a:xfrm>
            <a:off x="713275" y="1327386"/>
            <a:ext cx="3356700" cy="5016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86" name="Google Shape;86;p7"/>
          <p:cNvSpPr txBox="1"/>
          <p:nvPr>
            <p:ph idx="1" type="body"/>
          </p:nvPr>
        </p:nvSpPr>
        <p:spPr>
          <a:xfrm>
            <a:off x="713275" y="1829000"/>
            <a:ext cx="3356700" cy="14856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indent="-304800" lvl="0" marL="457200" algn="ctr">
              <a:lnSpc>
                <a:spcPct val="100000"/>
              </a:lnSpc>
              <a:spcBef>
                <a:spcPts val="0"/>
              </a:spcBef>
              <a:spcAft>
                <a:spcPts val="0"/>
              </a:spcAft>
              <a:buSzPts val="1200"/>
              <a:buChar char="●"/>
              <a:defRPr sz="1400">
                <a:latin typeface="Anaheim"/>
                <a:ea typeface="Anaheim"/>
                <a:cs typeface="Anaheim"/>
                <a:sym typeface="Anaheim"/>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7" name="Shape 87"/>
        <p:cNvGrpSpPr/>
        <p:nvPr/>
      </p:nvGrpSpPr>
      <p:grpSpPr>
        <a:xfrm>
          <a:off x="0" y="0"/>
          <a:ext cx="0" cy="0"/>
          <a:chOff x="0" y="0"/>
          <a:chExt cx="0" cy="0"/>
        </a:xfrm>
      </p:grpSpPr>
      <p:pic>
        <p:nvPicPr>
          <p:cNvPr id="88" name="Google Shape;88;p8"/>
          <p:cNvPicPr preferRelativeResize="0"/>
          <p:nvPr/>
        </p:nvPicPr>
        <p:blipFill>
          <a:blip r:embed="rId2">
            <a:alphaModFix/>
          </a:blip>
          <a:stretch>
            <a:fillRect/>
          </a:stretch>
        </p:blipFill>
        <p:spPr>
          <a:xfrm>
            <a:off x="0" y="8930"/>
            <a:ext cx="9144003" cy="5125642"/>
          </a:xfrm>
          <a:prstGeom prst="rect">
            <a:avLst/>
          </a:prstGeom>
          <a:noFill/>
          <a:ln>
            <a:noFill/>
          </a:ln>
        </p:spPr>
      </p:pic>
      <p:sp>
        <p:nvSpPr>
          <p:cNvPr id="89" name="Google Shape;89;p8"/>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 name="Google Shape;90;p8"/>
          <p:cNvGrpSpPr/>
          <p:nvPr/>
        </p:nvGrpSpPr>
        <p:grpSpPr>
          <a:xfrm>
            <a:off x="180775" y="539500"/>
            <a:ext cx="8782400" cy="4064500"/>
            <a:chOff x="180775" y="539500"/>
            <a:chExt cx="8782400" cy="4064500"/>
          </a:xfrm>
        </p:grpSpPr>
        <p:cxnSp>
          <p:nvCxnSpPr>
            <p:cNvPr id="91" name="Google Shape;91;p8"/>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cxnSp>
          <p:nvCxnSpPr>
            <p:cNvPr id="92" name="Google Shape;92;p8"/>
            <p:cNvCxnSpPr/>
            <p:nvPr/>
          </p:nvCxnSpPr>
          <p:spPr>
            <a:xfrm>
              <a:off x="180975" y="539500"/>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93" name="Google Shape;93;p8"/>
          <p:cNvSpPr txBox="1"/>
          <p:nvPr>
            <p:ph type="title"/>
          </p:nvPr>
        </p:nvSpPr>
        <p:spPr>
          <a:xfrm>
            <a:off x="1466250" y="1209600"/>
            <a:ext cx="6211500" cy="22227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1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4" name="Shape 94"/>
        <p:cNvGrpSpPr/>
        <p:nvPr/>
      </p:nvGrpSpPr>
      <p:grpSpPr>
        <a:xfrm>
          <a:off x="0" y="0"/>
          <a:ext cx="0" cy="0"/>
          <a:chOff x="0" y="0"/>
          <a:chExt cx="0" cy="0"/>
        </a:xfrm>
      </p:grpSpPr>
      <p:pic>
        <p:nvPicPr>
          <p:cNvPr id="95" name="Google Shape;95;p9"/>
          <p:cNvPicPr preferRelativeResize="0"/>
          <p:nvPr/>
        </p:nvPicPr>
        <p:blipFill>
          <a:blip r:embed="rId2">
            <a:alphaModFix/>
          </a:blip>
          <a:stretch>
            <a:fillRect/>
          </a:stretch>
        </p:blipFill>
        <p:spPr>
          <a:xfrm>
            <a:off x="0" y="8930"/>
            <a:ext cx="9144003" cy="5125642"/>
          </a:xfrm>
          <a:prstGeom prst="rect">
            <a:avLst/>
          </a:prstGeom>
          <a:noFill/>
          <a:ln>
            <a:noFill/>
          </a:ln>
        </p:spPr>
      </p:pic>
      <p:grpSp>
        <p:nvGrpSpPr>
          <p:cNvPr id="96" name="Google Shape;96;p9"/>
          <p:cNvGrpSpPr/>
          <p:nvPr/>
        </p:nvGrpSpPr>
        <p:grpSpPr>
          <a:xfrm>
            <a:off x="180775" y="142875"/>
            <a:ext cx="8782400" cy="4848300"/>
            <a:chOff x="180775" y="142875"/>
            <a:chExt cx="8782400" cy="4848300"/>
          </a:xfrm>
        </p:grpSpPr>
        <p:sp>
          <p:nvSpPr>
            <p:cNvPr id="97" name="Google Shape;97;p9"/>
            <p:cNvSpPr/>
            <p:nvPr/>
          </p:nvSpPr>
          <p:spPr>
            <a:xfrm>
              <a:off x="180975" y="142875"/>
              <a:ext cx="8782200" cy="4848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 name="Google Shape;98;p9"/>
            <p:cNvCxnSpPr/>
            <p:nvPr/>
          </p:nvCxnSpPr>
          <p:spPr>
            <a:xfrm>
              <a:off x="180775" y="4604000"/>
              <a:ext cx="8782200" cy="0"/>
            </a:xfrm>
            <a:prstGeom prst="straightConnector1">
              <a:avLst/>
            </a:prstGeom>
            <a:noFill/>
            <a:ln cap="flat" cmpd="sng" w="9525">
              <a:solidFill>
                <a:schemeClr val="dk1"/>
              </a:solidFill>
              <a:prstDash val="solid"/>
              <a:round/>
              <a:headEnd len="med" w="med" type="none"/>
              <a:tailEnd len="med" w="med" type="none"/>
            </a:ln>
          </p:spPr>
        </p:cxnSp>
        <p:cxnSp>
          <p:nvCxnSpPr>
            <p:cNvPr id="99" name="Google Shape;99;p9"/>
            <p:cNvCxnSpPr/>
            <p:nvPr/>
          </p:nvCxnSpPr>
          <p:spPr>
            <a:xfrm>
              <a:off x="180975" y="539500"/>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100" name="Google Shape;100;p9"/>
          <p:cNvSpPr txBox="1"/>
          <p:nvPr>
            <p:ph type="title"/>
          </p:nvPr>
        </p:nvSpPr>
        <p:spPr>
          <a:xfrm>
            <a:off x="5029625" y="1209875"/>
            <a:ext cx="3401100" cy="713100"/>
          </a:xfrm>
          <a:prstGeom prst="rect">
            <a:avLst/>
          </a:prstGeom>
        </p:spPr>
        <p:txBody>
          <a:bodyPr anchorCtr="0" anchor="ctr" bIns="91425" lIns="91425" spcFirstLastPara="1" rIns="91425" wrap="square" tIns="91425">
            <a:noAutofit/>
          </a:bodyPr>
          <a:lstStyle>
            <a:lvl1pPr lvl="0" algn="ctr">
              <a:spcBef>
                <a:spcPts val="0"/>
              </a:spcBef>
              <a:spcAft>
                <a:spcPts val="0"/>
              </a:spcAft>
              <a:buSzPts val="4200"/>
              <a:buNone/>
              <a:defRPr sz="3500">
                <a:solidFill>
                  <a:schemeClr val="accent2"/>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01" name="Google Shape;101;p9"/>
          <p:cNvSpPr txBox="1"/>
          <p:nvPr>
            <p:ph idx="1" type="subTitle"/>
          </p:nvPr>
        </p:nvSpPr>
        <p:spPr>
          <a:xfrm>
            <a:off x="5029600" y="1922975"/>
            <a:ext cx="3401100" cy="17655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Font typeface="Anaheim"/>
              <a:buNone/>
              <a:defRPr sz="1700">
                <a:latin typeface="Anaheim"/>
                <a:ea typeface="Anaheim"/>
                <a:cs typeface="Anaheim"/>
                <a:sym typeface="Anaheim"/>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2" name="Shape 102"/>
        <p:cNvGrpSpPr/>
        <p:nvPr/>
      </p:nvGrpSpPr>
      <p:grpSpPr>
        <a:xfrm>
          <a:off x="0" y="0"/>
          <a:ext cx="0" cy="0"/>
          <a:chOff x="0" y="0"/>
          <a:chExt cx="0" cy="0"/>
        </a:xfrm>
      </p:grpSpPr>
      <p:sp>
        <p:nvSpPr>
          <p:cNvPr id="103" name="Google Shape;103;p10"/>
          <p:cNvSpPr txBox="1"/>
          <p:nvPr>
            <p:ph idx="1" type="body"/>
          </p:nvPr>
        </p:nvSpPr>
        <p:spPr>
          <a:xfrm>
            <a:off x="713225" y="3692300"/>
            <a:ext cx="4411200" cy="9117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sz="3000">
                <a:solidFill>
                  <a:schemeClr val="accent2"/>
                </a:solidFill>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spcBef>
                <a:spcPts val="0"/>
              </a:spcBef>
              <a:spcAft>
                <a:spcPts val="0"/>
              </a:spcAft>
              <a:buClr>
                <a:schemeClr val="accent2"/>
              </a:buClr>
              <a:buSzPts val="3000"/>
              <a:buFont typeface="Nova Mono"/>
              <a:buNone/>
              <a:defRPr sz="3000">
                <a:solidFill>
                  <a:schemeClr val="accent2"/>
                </a:solidFill>
                <a:latin typeface="Nova Mono"/>
                <a:ea typeface="Nova Mono"/>
                <a:cs typeface="Nova Mono"/>
                <a:sym typeface="Nova Mono"/>
              </a:defRPr>
            </a:lvl1pPr>
            <a:lvl2pPr lvl="1">
              <a:spcBef>
                <a:spcPts val="0"/>
              </a:spcBef>
              <a:spcAft>
                <a:spcPts val="0"/>
              </a:spcAft>
              <a:buClr>
                <a:schemeClr val="accent2"/>
              </a:buClr>
              <a:buSzPts val="3000"/>
              <a:buFont typeface="Nova Mono"/>
              <a:buNone/>
              <a:defRPr sz="3000">
                <a:solidFill>
                  <a:schemeClr val="accent2"/>
                </a:solidFill>
                <a:latin typeface="Nova Mono"/>
                <a:ea typeface="Nova Mono"/>
                <a:cs typeface="Nova Mono"/>
                <a:sym typeface="Nova Mono"/>
              </a:defRPr>
            </a:lvl2pPr>
            <a:lvl3pPr lvl="2">
              <a:spcBef>
                <a:spcPts val="0"/>
              </a:spcBef>
              <a:spcAft>
                <a:spcPts val="0"/>
              </a:spcAft>
              <a:buClr>
                <a:schemeClr val="accent2"/>
              </a:buClr>
              <a:buSzPts val="3000"/>
              <a:buFont typeface="Nova Mono"/>
              <a:buNone/>
              <a:defRPr sz="3000">
                <a:solidFill>
                  <a:schemeClr val="accent2"/>
                </a:solidFill>
                <a:latin typeface="Nova Mono"/>
                <a:ea typeface="Nova Mono"/>
                <a:cs typeface="Nova Mono"/>
                <a:sym typeface="Nova Mono"/>
              </a:defRPr>
            </a:lvl3pPr>
            <a:lvl4pPr lvl="3">
              <a:spcBef>
                <a:spcPts val="0"/>
              </a:spcBef>
              <a:spcAft>
                <a:spcPts val="0"/>
              </a:spcAft>
              <a:buClr>
                <a:schemeClr val="accent2"/>
              </a:buClr>
              <a:buSzPts val="3000"/>
              <a:buFont typeface="Nova Mono"/>
              <a:buNone/>
              <a:defRPr sz="3000">
                <a:solidFill>
                  <a:schemeClr val="accent2"/>
                </a:solidFill>
                <a:latin typeface="Nova Mono"/>
                <a:ea typeface="Nova Mono"/>
                <a:cs typeface="Nova Mono"/>
                <a:sym typeface="Nova Mono"/>
              </a:defRPr>
            </a:lvl4pPr>
            <a:lvl5pPr lvl="4">
              <a:spcBef>
                <a:spcPts val="0"/>
              </a:spcBef>
              <a:spcAft>
                <a:spcPts val="0"/>
              </a:spcAft>
              <a:buClr>
                <a:schemeClr val="accent2"/>
              </a:buClr>
              <a:buSzPts val="3000"/>
              <a:buFont typeface="Nova Mono"/>
              <a:buNone/>
              <a:defRPr sz="3000">
                <a:solidFill>
                  <a:schemeClr val="accent2"/>
                </a:solidFill>
                <a:latin typeface="Nova Mono"/>
                <a:ea typeface="Nova Mono"/>
                <a:cs typeface="Nova Mono"/>
                <a:sym typeface="Nova Mono"/>
              </a:defRPr>
            </a:lvl5pPr>
            <a:lvl6pPr lvl="5">
              <a:spcBef>
                <a:spcPts val="0"/>
              </a:spcBef>
              <a:spcAft>
                <a:spcPts val="0"/>
              </a:spcAft>
              <a:buClr>
                <a:schemeClr val="accent2"/>
              </a:buClr>
              <a:buSzPts val="3000"/>
              <a:buFont typeface="Nova Mono"/>
              <a:buNone/>
              <a:defRPr sz="3000">
                <a:solidFill>
                  <a:schemeClr val="accent2"/>
                </a:solidFill>
                <a:latin typeface="Nova Mono"/>
                <a:ea typeface="Nova Mono"/>
                <a:cs typeface="Nova Mono"/>
                <a:sym typeface="Nova Mono"/>
              </a:defRPr>
            </a:lvl6pPr>
            <a:lvl7pPr lvl="6">
              <a:spcBef>
                <a:spcPts val="0"/>
              </a:spcBef>
              <a:spcAft>
                <a:spcPts val="0"/>
              </a:spcAft>
              <a:buClr>
                <a:schemeClr val="accent2"/>
              </a:buClr>
              <a:buSzPts val="3000"/>
              <a:buFont typeface="Nova Mono"/>
              <a:buNone/>
              <a:defRPr sz="3000">
                <a:solidFill>
                  <a:schemeClr val="accent2"/>
                </a:solidFill>
                <a:latin typeface="Nova Mono"/>
                <a:ea typeface="Nova Mono"/>
                <a:cs typeface="Nova Mono"/>
                <a:sym typeface="Nova Mono"/>
              </a:defRPr>
            </a:lvl7pPr>
            <a:lvl8pPr lvl="7">
              <a:spcBef>
                <a:spcPts val="0"/>
              </a:spcBef>
              <a:spcAft>
                <a:spcPts val="0"/>
              </a:spcAft>
              <a:buClr>
                <a:schemeClr val="accent2"/>
              </a:buClr>
              <a:buSzPts val="3000"/>
              <a:buFont typeface="Nova Mono"/>
              <a:buNone/>
              <a:defRPr sz="3000">
                <a:solidFill>
                  <a:schemeClr val="accent2"/>
                </a:solidFill>
                <a:latin typeface="Nova Mono"/>
                <a:ea typeface="Nova Mono"/>
                <a:cs typeface="Nova Mono"/>
                <a:sym typeface="Nova Mono"/>
              </a:defRPr>
            </a:lvl8pPr>
            <a:lvl9pPr lvl="8">
              <a:spcBef>
                <a:spcPts val="0"/>
              </a:spcBef>
              <a:spcAft>
                <a:spcPts val="0"/>
              </a:spcAft>
              <a:buClr>
                <a:schemeClr val="accent2"/>
              </a:buClr>
              <a:buSzPts val="3000"/>
              <a:buFont typeface="Nova Mono"/>
              <a:buNone/>
              <a:defRPr sz="3000">
                <a:solidFill>
                  <a:schemeClr val="accent2"/>
                </a:solidFill>
                <a:latin typeface="Nova Mono"/>
                <a:ea typeface="Nova Mono"/>
                <a:cs typeface="Nova Mono"/>
                <a:sym typeface="Nova Mono"/>
              </a:defRPr>
            </a:lvl9pPr>
          </a:lstStyle>
          <a:p/>
        </p:txBody>
      </p:sp>
      <p:sp>
        <p:nvSpPr>
          <p:cNvPr id="7" name="Google Shape;7;p1"/>
          <p:cNvSpPr txBox="1"/>
          <p:nvPr>
            <p:ph idx="1" type="body"/>
          </p:nvPr>
        </p:nvSpPr>
        <p:spPr>
          <a:xfrm>
            <a:off x="713225" y="1514425"/>
            <a:ext cx="7717500" cy="30897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Nova Mono"/>
              <a:buChar char="●"/>
              <a:defRPr sz="1800">
                <a:solidFill>
                  <a:schemeClr val="dk1"/>
                </a:solidFill>
                <a:latin typeface="Nova Mono"/>
                <a:ea typeface="Nova Mono"/>
                <a:cs typeface="Nova Mono"/>
                <a:sym typeface="Nova Mono"/>
              </a:defRPr>
            </a:lvl1pPr>
            <a:lvl2pPr indent="-317500" lvl="1" marL="914400">
              <a:lnSpc>
                <a:spcPct val="115000"/>
              </a:lnSpc>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2pPr>
            <a:lvl3pPr indent="-317500" lvl="2" marL="1371600">
              <a:lnSpc>
                <a:spcPct val="115000"/>
              </a:lnSpc>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3pPr>
            <a:lvl4pPr indent="-317500" lvl="3" marL="1828800">
              <a:lnSpc>
                <a:spcPct val="115000"/>
              </a:lnSpc>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4pPr>
            <a:lvl5pPr indent="-317500" lvl="4" marL="2286000">
              <a:lnSpc>
                <a:spcPct val="115000"/>
              </a:lnSpc>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5pPr>
            <a:lvl6pPr indent="-317500" lvl="5" marL="2743200">
              <a:lnSpc>
                <a:spcPct val="115000"/>
              </a:lnSpc>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6pPr>
            <a:lvl7pPr indent="-317500" lvl="6" marL="3200400">
              <a:lnSpc>
                <a:spcPct val="115000"/>
              </a:lnSpc>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7pPr>
            <a:lvl8pPr indent="-317500" lvl="7" marL="3657600">
              <a:lnSpc>
                <a:spcPct val="115000"/>
              </a:lnSpc>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8pPr>
            <a:lvl9pPr indent="-317500" lvl="8" marL="4114800">
              <a:lnSpc>
                <a:spcPct val="115000"/>
              </a:lnSpc>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 Id="rId3" Type="http://schemas.openxmlformats.org/officeDocument/2006/relationships/image" Target="../media/image19.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 Id="rId3" Type="http://schemas.openxmlformats.org/officeDocument/2006/relationships/image" Target="../media/image20.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image" Target="../media/image8.jpg"/><Relationship Id="rId4" Type="http://schemas.openxmlformats.org/officeDocument/2006/relationships/image" Target="../media/image5.jpg"/><Relationship Id="rId9" Type="http://schemas.openxmlformats.org/officeDocument/2006/relationships/image" Target="../media/image9.jp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6.jpg"/><Relationship Id="rId8" Type="http://schemas.openxmlformats.org/officeDocument/2006/relationships/image" Target="../media/image7.jpg"/><Relationship Id="rId10" Type="http://schemas.openxmlformats.org/officeDocument/2006/relationships/image" Target="../media/image1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1.xml"/><Relationship Id="rId3" Type="http://schemas.openxmlformats.org/officeDocument/2006/relationships/image" Target="../media/image20.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xml"/><Relationship Id="rId3"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33"/>
          <p:cNvSpPr/>
          <p:nvPr/>
        </p:nvSpPr>
        <p:spPr>
          <a:xfrm>
            <a:off x="716050" y="3290125"/>
            <a:ext cx="7714800" cy="375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3"/>
          <p:cNvSpPr txBox="1"/>
          <p:nvPr>
            <p:ph idx="1" type="subTitle"/>
          </p:nvPr>
        </p:nvSpPr>
        <p:spPr>
          <a:xfrm>
            <a:off x="2543050" y="3297175"/>
            <a:ext cx="4060800" cy="36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Gestão do teletrabalho na UFPE</a:t>
            </a:r>
            <a:endParaRPr/>
          </a:p>
        </p:txBody>
      </p:sp>
      <p:grpSp>
        <p:nvGrpSpPr>
          <p:cNvPr id="385" name="Google Shape;385;p33"/>
          <p:cNvGrpSpPr/>
          <p:nvPr/>
        </p:nvGrpSpPr>
        <p:grpSpPr>
          <a:xfrm>
            <a:off x="7167020" y="2170967"/>
            <a:ext cx="1263904" cy="819272"/>
            <a:chOff x="529878" y="2099075"/>
            <a:chExt cx="1438215" cy="813900"/>
          </a:xfrm>
        </p:grpSpPr>
        <p:grpSp>
          <p:nvGrpSpPr>
            <p:cNvPr id="386" name="Google Shape;386;p33"/>
            <p:cNvGrpSpPr/>
            <p:nvPr/>
          </p:nvGrpSpPr>
          <p:grpSpPr>
            <a:xfrm>
              <a:off x="529878" y="2099075"/>
              <a:ext cx="1438215" cy="813900"/>
              <a:chOff x="535975" y="2099075"/>
              <a:chExt cx="1432200" cy="813900"/>
            </a:xfrm>
          </p:grpSpPr>
          <p:sp>
            <p:nvSpPr>
              <p:cNvPr id="387" name="Google Shape;387;p33"/>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8" name="Google Shape;388;p33"/>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389" name="Google Shape;389;p33"/>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grpSp>
        <p:nvGrpSpPr>
          <p:cNvPr id="390" name="Google Shape;390;p33"/>
          <p:cNvGrpSpPr/>
          <p:nvPr/>
        </p:nvGrpSpPr>
        <p:grpSpPr>
          <a:xfrm>
            <a:off x="713184" y="2170985"/>
            <a:ext cx="1375797" cy="819272"/>
            <a:chOff x="529878" y="2099075"/>
            <a:chExt cx="1438215" cy="813900"/>
          </a:xfrm>
        </p:grpSpPr>
        <p:grpSp>
          <p:nvGrpSpPr>
            <p:cNvPr id="391" name="Google Shape;391;p33"/>
            <p:cNvGrpSpPr/>
            <p:nvPr/>
          </p:nvGrpSpPr>
          <p:grpSpPr>
            <a:xfrm>
              <a:off x="529878" y="2099075"/>
              <a:ext cx="1438215" cy="813900"/>
              <a:chOff x="535975" y="2099075"/>
              <a:chExt cx="1432200" cy="813900"/>
            </a:xfrm>
          </p:grpSpPr>
          <p:sp>
            <p:nvSpPr>
              <p:cNvPr id="392" name="Google Shape;392;p33"/>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3" name="Google Shape;393;p33"/>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394" name="Google Shape;394;p33"/>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395" name="Google Shape;395;p33"/>
          <p:cNvSpPr txBox="1"/>
          <p:nvPr>
            <p:ph type="ctrTitle"/>
          </p:nvPr>
        </p:nvSpPr>
        <p:spPr>
          <a:xfrm>
            <a:off x="714700" y="1351625"/>
            <a:ext cx="7717500" cy="81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1º Status Report</a:t>
            </a:r>
            <a:endParaRPr/>
          </a:p>
        </p:txBody>
      </p:sp>
      <p:sp>
        <p:nvSpPr>
          <p:cNvPr id="396" name="Google Shape;396;p33"/>
          <p:cNvSpPr/>
          <p:nvPr/>
        </p:nvSpPr>
        <p:spPr>
          <a:xfrm>
            <a:off x="713050" y="3665100"/>
            <a:ext cx="3858900" cy="365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3"/>
          <p:cNvSpPr/>
          <p:nvPr/>
        </p:nvSpPr>
        <p:spPr>
          <a:xfrm>
            <a:off x="4572000" y="3665150"/>
            <a:ext cx="2998500" cy="365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3"/>
          <p:cNvSpPr/>
          <p:nvPr/>
        </p:nvSpPr>
        <p:spPr>
          <a:xfrm>
            <a:off x="7570550" y="3665150"/>
            <a:ext cx="860400" cy="3651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3">
            <a:hlinkClick action="ppaction://hlinkshowjump?jump=nextslide"/>
          </p:cNvPr>
          <p:cNvSpPr/>
          <p:nvPr/>
        </p:nvSpPr>
        <p:spPr>
          <a:xfrm>
            <a:off x="7872201" y="3711188"/>
            <a:ext cx="273300" cy="27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 name="Google Shape;400;p33"/>
          <p:cNvGrpSpPr/>
          <p:nvPr/>
        </p:nvGrpSpPr>
        <p:grpSpPr>
          <a:xfrm rot="2743791">
            <a:off x="7953756" y="3792014"/>
            <a:ext cx="110223" cy="111280"/>
            <a:chOff x="1190625" y="306825"/>
            <a:chExt cx="4963875" cy="5011475"/>
          </a:xfrm>
        </p:grpSpPr>
        <p:sp>
          <p:nvSpPr>
            <p:cNvPr id="401" name="Google Shape;401;p33"/>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3"/>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3" name="Google Shape;403;p33"/>
          <p:cNvSpPr txBox="1"/>
          <p:nvPr>
            <p:ph idx="2" type="ctrTitle"/>
          </p:nvPr>
        </p:nvSpPr>
        <p:spPr>
          <a:xfrm>
            <a:off x="2088975" y="2170975"/>
            <a:ext cx="5078100" cy="81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GRUPO 4</a:t>
            </a:r>
            <a:endParaRPr b="1"/>
          </a:p>
        </p:txBody>
      </p:sp>
      <p:sp>
        <p:nvSpPr>
          <p:cNvPr id="404" name="Google Shape;404;p33"/>
          <p:cNvSpPr txBox="1"/>
          <p:nvPr>
            <p:ph idx="3" type="subTitle"/>
          </p:nvPr>
        </p:nvSpPr>
        <p:spPr>
          <a:xfrm>
            <a:off x="1394375" y="3725000"/>
            <a:ext cx="2496600" cy="24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08</a:t>
            </a:r>
            <a:endParaRPr/>
          </a:p>
        </p:txBody>
      </p:sp>
      <p:sp>
        <p:nvSpPr>
          <p:cNvPr id="405" name="Google Shape;405;p33"/>
          <p:cNvSpPr txBox="1"/>
          <p:nvPr>
            <p:ph idx="4" type="subTitle"/>
          </p:nvPr>
        </p:nvSpPr>
        <p:spPr>
          <a:xfrm>
            <a:off x="5280150" y="3725000"/>
            <a:ext cx="1582200" cy="24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2022</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 name="Shape 681"/>
        <p:cNvGrpSpPr/>
        <p:nvPr/>
      </p:nvGrpSpPr>
      <p:grpSpPr>
        <a:xfrm>
          <a:off x="0" y="0"/>
          <a:ext cx="0" cy="0"/>
          <a:chOff x="0" y="0"/>
          <a:chExt cx="0" cy="0"/>
        </a:xfrm>
      </p:grpSpPr>
      <p:sp>
        <p:nvSpPr>
          <p:cNvPr id="682" name="Google Shape;682;p4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 HOMEM DE LATA</a:t>
            </a:r>
            <a:endParaRPr/>
          </a:p>
        </p:txBody>
      </p:sp>
      <p:sp>
        <p:nvSpPr>
          <p:cNvPr id="683" name="Google Shape;683;p42"/>
          <p:cNvSpPr/>
          <p:nvPr/>
        </p:nvSpPr>
        <p:spPr>
          <a:xfrm>
            <a:off x="4245719" y="4604000"/>
            <a:ext cx="652500" cy="3840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2">
            <a:hlinkClick action="ppaction://hlinkshowjump?jump=nextslide"/>
          </p:cNvPr>
          <p:cNvSpPr/>
          <p:nvPr/>
        </p:nvSpPr>
        <p:spPr>
          <a:xfrm>
            <a:off x="4430820" y="4665013"/>
            <a:ext cx="273300" cy="27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 name="Google Shape;685;p42"/>
          <p:cNvGrpSpPr/>
          <p:nvPr/>
        </p:nvGrpSpPr>
        <p:grpSpPr>
          <a:xfrm rot="2743791">
            <a:off x="4512375" y="4745839"/>
            <a:ext cx="110223" cy="111280"/>
            <a:chOff x="1190625" y="306825"/>
            <a:chExt cx="4963875" cy="5011475"/>
          </a:xfrm>
        </p:grpSpPr>
        <p:sp>
          <p:nvSpPr>
            <p:cNvPr id="686" name="Google Shape;686;p42"/>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2"/>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 name="Google Shape;688;p42"/>
          <p:cNvSpPr txBox="1"/>
          <p:nvPr/>
        </p:nvSpPr>
        <p:spPr>
          <a:xfrm>
            <a:off x="713250" y="1086488"/>
            <a:ext cx="7717500" cy="583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202122"/>
                </a:solidFill>
                <a:latin typeface="Anaheim"/>
                <a:ea typeface="Anaheim"/>
                <a:cs typeface="Anaheim"/>
                <a:sym typeface="Anaheim"/>
              </a:rPr>
              <a:t>Em seguida </a:t>
            </a:r>
            <a:r>
              <a:rPr b="1" lang="en" sz="1200">
                <a:solidFill>
                  <a:schemeClr val="dk1"/>
                </a:solidFill>
                <a:latin typeface="Anaheim"/>
                <a:ea typeface="Anaheim"/>
                <a:cs typeface="Anaheim"/>
                <a:sym typeface="Anaheim"/>
              </a:rPr>
              <a:t>eles se deparam com um homem feito de lata que lamenta-se por não ter um coração e ele o queria de volta porque valorizava o emocional mais do que tudo.</a:t>
            </a:r>
            <a:endParaRPr b="1" sz="1200">
              <a:solidFill>
                <a:schemeClr val="dk1"/>
              </a:solidFill>
              <a:latin typeface="Anaheim"/>
              <a:ea typeface="Anaheim"/>
              <a:cs typeface="Anaheim"/>
              <a:sym typeface="Anaheim"/>
            </a:endParaRPr>
          </a:p>
        </p:txBody>
      </p:sp>
      <p:sp>
        <p:nvSpPr>
          <p:cNvPr id="689" name="Google Shape;689;p42"/>
          <p:cNvSpPr txBox="1"/>
          <p:nvPr/>
        </p:nvSpPr>
        <p:spPr>
          <a:xfrm>
            <a:off x="1668725" y="2845250"/>
            <a:ext cx="4762200" cy="132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02122"/>
                </a:solidFill>
                <a:latin typeface="Anaheim"/>
                <a:ea typeface="Anaheim"/>
                <a:cs typeface="Anaheim"/>
                <a:sym typeface="Anaheim"/>
              </a:rPr>
              <a:t>O homem de lata significa a necessidade de entregar um ambiente adaptável e agradável a todas as necessidades dos servidores, que possa proporcionar uma experiência e desempenho no trabalho significativo.</a:t>
            </a:r>
            <a:endParaRPr sz="1200">
              <a:solidFill>
                <a:schemeClr val="dk1"/>
              </a:solidFill>
              <a:latin typeface="Anaheim"/>
              <a:ea typeface="Anaheim"/>
              <a:cs typeface="Anaheim"/>
              <a:sym typeface="Anaheim"/>
            </a:endParaRPr>
          </a:p>
        </p:txBody>
      </p:sp>
      <p:pic>
        <p:nvPicPr>
          <p:cNvPr id="690" name="Google Shape;690;p42"/>
          <p:cNvPicPr preferRelativeResize="0"/>
          <p:nvPr/>
        </p:nvPicPr>
        <p:blipFill rotWithShape="1">
          <a:blip r:embed="rId3">
            <a:alphaModFix/>
          </a:blip>
          <a:srcRect b="0" l="62739" r="0" t="49809"/>
          <a:stretch/>
        </p:blipFill>
        <p:spPr>
          <a:xfrm>
            <a:off x="362225" y="2810750"/>
            <a:ext cx="994275" cy="17932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4" name="Shape 694"/>
        <p:cNvGrpSpPr/>
        <p:nvPr/>
      </p:nvGrpSpPr>
      <p:grpSpPr>
        <a:xfrm>
          <a:off x="0" y="0"/>
          <a:ext cx="0" cy="0"/>
          <a:chOff x="0" y="0"/>
          <a:chExt cx="0" cy="0"/>
        </a:xfrm>
      </p:grpSpPr>
      <p:grpSp>
        <p:nvGrpSpPr>
          <p:cNvPr id="695" name="Google Shape;695;p43"/>
          <p:cNvGrpSpPr/>
          <p:nvPr/>
        </p:nvGrpSpPr>
        <p:grpSpPr>
          <a:xfrm>
            <a:off x="5843013" y="1586946"/>
            <a:ext cx="637705" cy="420624"/>
            <a:chOff x="529878" y="2099075"/>
            <a:chExt cx="1438215" cy="813900"/>
          </a:xfrm>
        </p:grpSpPr>
        <p:grpSp>
          <p:nvGrpSpPr>
            <p:cNvPr id="696" name="Google Shape;696;p43"/>
            <p:cNvGrpSpPr/>
            <p:nvPr/>
          </p:nvGrpSpPr>
          <p:grpSpPr>
            <a:xfrm>
              <a:off x="529878" y="2099075"/>
              <a:ext cx="1438215" cy="813900"/>
              <a:chOff x="535975" y="2099075"/>
              <a:chExt cx="1432200" cy="813900"/>
            </a:xfrm>
          </p:grpSpPr>
          <p:sp>
            <p:nvSpPr>
              <p:cNvPr id="697" name="Google Shape;697;p43"/>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8" name="Google Shape;698;p43"/>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699" name="Google Shape;699;p43"/>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700" name="Google Shape;700;p43"/>
          <p:cNvSpPr/>
          <p:nvPr/>
        </p:nvSpPr>
        <p:spPr>
          <a:xfrm>
            <a:off x="5254188" y="1586957"/>
            <a:ext cx="588900" cy="4206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 name="Google Shape;701;p43"/>
          <p:cNvGrpSpPr/>
          <p:nvPr/>
        </p:nvGrpSpPr>
        <p:grpSpPr>
          <a:xfrm>
            <a:off x="4616504" y="1586946"/>
            <a:ext cx="637705" cy="420624"/>
            <a:chOff x="529878" y="2099075"/>
            <a:chExt cx="1438215" cy="813900"/>
          </a:xfrm>
        </p:grpSpPr>
        <p:grpSp>
          <p:nvGrpSpPr>
            <p:cNvPr id="702" name="Google Shape;702;p43"/>
            <p:cNvGrpSpPr/>
            <p:nvPr/>
          </p:nvGrpSpPr>
          <p:grpSpPr>
            <a:xfrm>
              <a:off x="529878" y="2099075"/>
              <a:ext cx="1438215" cy="813900"/>
              <a:chOff x="535975" y="2099075"/>
              <a:chExt cx="1432200" cy="813900"/>
            </a:xfrm>
          </p:grpSpPr>
          <p:sp>
            <p:nvSpPr>
              <p:cNvPr id="703" name="Google Shape;703;p43"/>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4" name="Google Shape;704;p43"/>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705" name="Google Shape;705;p43"/>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grpSp>
        <p:nvGrpSpPr>
          <p:cNvPr id="706" name="Google Shape;706;p43"/>
          <p:cNvGrpSpPr/>
          <p:nvPr/>
        </p:nvGrpSpPr>
        <p:grpSpPr>
          <a:xfrm>
            <a:off x="7649400" y="3188133"/>
            <a:ext cx="637705" cy="420624"/>
            <a:chOff x="529878" y="2099075"/>
            <a:chExt cx="1438215" cy="813900"/>
          </a:xfrm>
        </p:grpSpPr>
        <p:grpSp>
          <p:nvGrpSpPr>
            <p:cNvPr id="707" name="Google Shape;707;p43"/>
            <p:cNvGrpSpPr/>
            <p:nvPr/>
          </p:nvGrpSpPr>
          <p:grpSpPr>
            <a:xfrm>
              <a:off x="529878" y="2099075"/>
              <a:ext cx="1438215" cy="813900"/>
              <a:chOff x="535975" y="2099075"/>
              <a:chExt cx="1432200" cy="813900"/>
            </a:xfrm>
          </p:grpSpPr>
          <p:sp>
            <p:nvSpPr>
              <p:cNvPr id="708" name="Google Shape;708;p43"/>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9" name="Google Shape;709;p43"/>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710" name="Google Shape;710;p43"/>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711" name="Google Shape;711;p43"/>
          <p:cNvSpPr/>
          <p:nvPr/>
        </p:nvSpPr>
        <p:spPr>
          <a:xfrm>
            <a:off x="7060575" y="3188145"/>
            <a:ext cx="588900" cy="4206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 name="Google Shape;712;p43"/>
          <p:cNvGrpSpPr/>
          <p:nvPr/>
        </p:nvGrpSpPr>
        <p:grpSpPr>
          <a:xfrm>
            <a:off x="6422892" y="3188133"/>
            <a:ext cx="637705" cy="420624"/>
            <a:chOff x="529878" y="2099075"/>
            <a:chExt cx="1438215" cy="813900"/>
          </a:xfrm>
        </p:grpSpPr>
        <p:grpSp>
          <p:nvGrpSpPr>
            <p:cNvPr id="713" name="Google Shape;713;p43"/>
            <p:cNvGrpSpPr/>
            <p:nvPr/>
          </p:nvGrpSpPr>
          <p:grpSpPr>
            <a:xfrm>
              <a:off x="529878" y="2099075"/>
              <a:ext cx="1438215" cy="813900"/>
              <a:chOff x="535975" y="2099075"/>
              <a:chExt cx="1432200" cy="813900"/>
            </a:xfrm>
          </p:grpSpPr>
          <p:sp>
            <p:nvSpPr>
              <p:cNvPr id="714" name="Google Shape;714;p43"/>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5" name="Google Shape;715;p43"/>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716" name="Google Shape;716;p43"/>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grpSp>
        <p:nvGrpSpPr>
          <p:cNvPr id="717" name="Google Shape;717;p43"/>
          <p:cNvGrpSpPr/>
          <p:nvPr/>
        </p:nvGrpSpPr>
        <p:grpSpPr>
          <a:xfrm>
            <a:off x="3717775" y="3156071"/>
            <a:ext cx="637705" cy="420624"/>
            <a:chOff x="529878" y="2099075"/>
            <a:chExt cx="1438215" cy="813900"/>
          </a:xfrm>
        </p:grpSpPr>
        <p:grpSp>
          <p:nvGrpSpPr>
            <p:cNvPr id="718" name="Google Shape;718;p43"/>
            <p:cNvGrpSpPr/>
            <p:nvPr/>
          </p:nvGrpSpPr>
          <p:grpSpPr>
            <a:xfrm>
              <a:off x="529878" y="2099075"/>
              <a:ext cx="1438215" cy="813900"/>
              <a:chOff x="535975" y="2099075"/>
              <a:chExt cx="1432200" cy="813900"/>
            </a:xfrm>
          </p:grpSpPr>
          <p:sp>
            <p:nvSpPr>
              <p:cNvPr id="719" name="Google Shape;719;p43"/>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0" name="Google Shape;720;p43"/>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721" name="Google Shape;721;p43"/>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722" name="Google Shape;722;p43"/>
          <p:cNvSpPr/>
          <p:nvPr/>
        </p:nvSpPr>
        <p:spPr>
          <a:xfrm>
            <a:off x="3128950" y="3156083"/>
            <a:ext cx="588900" cy="4206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 name="Google Shape;723;p43"/>
          <p:cNvGrpSpPr/>
          <p:nvPr/>
        </p:nvGrpSpPr>
        <p:grpSpPr>
          <a:xfrm>
            <a:off x="2491267" y="3156071"/>
            <a:ext cx="637705" cy="420624"/>
            <a:chOff x="529878" y="2099075"/>
            <a:chExt cx="1438215" cy="813900"/>
          </a:xfrm>
        </p:grpSpPr>
        <p:grpSp>
          <p:nvGrpSpPr>
            <p:cNvPr id="724" name="Google Shape;724;p43"/>
            <p:cNvGrpSpPr/>
            <p:nvPr/>
          </p:nvGrpSpPr>
          <p:grpSpPr>
            <a:xfrm>
              <a:off x="529878" y="2099075"/>
              <a:ext cx="1438215" cy="813900"/>
              <a:chOff x="535975" y="2099075"/>
              <a:chExt cx="1432200" cy="813900"/>
            </a:xfrm>
          </p:grpSpPr>
          <p:sp>
            <p:nvSpPr>
              <p:cNvPr id="725" name="Google Shape;725;p43"/>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6" name="Google Shape;726;p43"/>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727" name="Google Shape;727;p43"/>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728" name="Google Shape;728;p4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ANÁLISE DE STAKEHOLDERS</a:t>
            </a:r>
            <a:endParaRPr/>
          </a:p>
        </p:txBody>
      </p:sp>
      <p:grpSp>
        <p:nvGrpSpPr>
          <p:cNvPr id="729" name="Google Shape;729;p43"/>
          <p:cNvGrpSpPr/>
          <p:nvPr/>
        </p:nvGrpSpPr>
        <p:grpSpPr>
          <a:xfrm>
            <a:off x="2124563" y="1586946"/>
            <a:ext cx="637705" cy="420624"/>
            <a:chOff x="529878" y="2099075"/>
            <a:chExt cx="1438215" cy="813900"/>
          </a:xfrm>
        </p:grpSpPr>
        <p:grpSp>
          <p:nvGrpSpPr>
            <p:cNvPr id="730" name="Google Shape;730;p43"/>
            <p:cNvGrpSpPr/>
            <p:nvPr/>
          </p:nvGrpSpPr>
          <p:grpSpPr>
            <a:xfrm>
              <a:off x="529878" y="2099075"/>
              <a:ext cx="1438215" cy="813900"/>
              <a:chOff x="535975" y="2099075"/>
              <a:chExt cx="1432200" cy="813900"/>
            </a:xfrm>
          </p:grpSpPr>
          <p:sp>
            <p:nvSpPr>
              <p:cNvPr id="731" name="Google Shape;731;p43"/>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2" name="Google Shape;732;p43"/>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733" name="Google Shape;733;p43"/>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734" name="Google Shape;734;p43"/>
          <p:cNvSpPr/>
          <p:nvPr/>
        </p:nvSpPr>
        <p:spPr>
          <a:xfrm>
            <a:off x="1535738" y="1586957"/>
            <a:ext cx="588900" cy="4206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3"/>
          <p:cNvSpPr/>
          <p:nvPr/>
        </p:nvSpPr>
        <p:spPr>
          <a:xfrm>
            <a:off x="8433700" y="4604000"/>
            <a:ext cx="532800" cy="3894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3">
            <a:hlinkClick action="ppaction://hlinkshowjump?jump=nextslide"/>
          </p:cNvPr>
          <p:cNvSpPr/>
          <p:nvPr/>
        </p:nvSpPr>
        <p:spPr>
          <a:xfrm>
            <a:off x="8553850" y="4662050"/>
            <a:ext cx="273300" cy="27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 name="Google Shape;737;p43"/>
          <p:cNvGrpSpPr/>
          <p:nvPr/>
        </p:nvGrpSpPr>
        <p:grpSpPr>
          <a:xfrm rot="2743791">
            <a:off x="8635389" y="4743060"/>
            <a:ext cx="110223" cy="111280"/>
            <a:chOff x="1190625" y="306825"/>
            <a:chExt cx="4963875" cy="5011475"/>
          </a:xfrm>
        </p:grpSpPr>
        <p:sp>
          <p:nvSpPr>
            <p:cNvPr id="738" name="Google Shape;738;p43"/>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3"/>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 name="Google Shape;740;p43"/>
          <p:cNvGrpSpPr/>
          <p:nvPr/>
        </p:nvGrpSpPr>
        <p:grpSpPr>
          <a:xfrm>
            <a:off x="1677629" y="1618502"/>
            <a:ext cx="359377" cy="357510"/>
            <a:chOff x="1165075" y="238150"/>
            <a:chExt cx="5246375" cy="5219125"/>
          </a:xfrm>
        </p:grpSpPr>
        <p:sp>
          <p:nvSpPr>
            <p:cNvPr id="741" name="Google Shape;741;p43"/>
            <p:cNvSpPr/>
            <p:nvPr/>
          </p:nvSpPr>
          <p:spPr>
            <a:xfrm>
              <a:off x="3183750" y="238150"/>
              <a:ext cx="2468100" cy="2901325"/>
            </a:xfrm>
            <a:custGeom>
              <a:rect b="b" l="l" r="r" t="t"/>
              <a:pathLst>
                <a:path extrusionOk="0" h="116053" w="98724">
                  <a:moveTo>
                    <a:pt x="85765" y="0"/>
                  </a:moveTo>
                  <a:cubicBezTo>
                    <a:pt x="85066" y="0"/>
                    <a:pt x="84343" y="270"/>
                    <a:pt x="83701" y="912"/>
                  </a:cubicBezTo>
                  <a:lnTo>
                    <a:pt x="69739" y="14906"/>
                  </a:lnTo>
                  <a:cubicBezTo>
                    <a:pt x="66576" y="13762"/>
                    <a:pt x="63277" y="13204"/>
                    <a:pt x="59996" y="13204"/>
                  </a:cubicBezTo>
                  <a:cubicBezTo>
                    <a:pt x="52515" y="13204"/>
                    <a:pt x="45128" y="16106"/>
                    <a:pt x="39664" y="21593"/>
                  </a:cubicBezTo>
                  <a:lnTo>
                    <a:pt x="7990" y="53332"/>
                  </a:lnTo>
                  <a:cubicBezTo>
                    <a:pt x="1" y="61354"/>
                    <a:pt x="5849" y="75010"/>
                    <a:pt x="16917" y="75010"/>
                  </a:cubicBezTo>
                  <a:cubicBezTo>
                    <a:pt x="17147" y="75010"/>
                    <a:pt x="17379" y="75004"/>
                    <a:pt x="17613" y="74992"/>
                  </a:cubicBezTo>
                  <a:lnTo>
                    <a:pt x="17613" y="74992"/>
                  </a:lnTo>
                  <a:cubicBezTo>
                    <a:pt x="16771" y="82289"/>
                    <a:pt x="22786" y="88931"/>
                    <a:pt x="30157" y="88931"/>
                  </a:cubicBezTo>
                  <a:cubicBezTo>
                    <a:pt x="30496" y="88931"/>
                    <a:pt x="30838" y="88917"/>
                    <a:pt x="31183" y="88888"/>
                  </a:cubicBezTo>
                  <a:lnTo>
                    <a:pt x="31183" y="88888"/>
                  </a:lnTo>
                  <a:cubicBezTo>
                    <a:pt x="30889" y="92444"/>
                    <a:pt x="32129" y="96097"/>
                    <a:pt x="34836" y="98805"/>
                  </a:cubicBezTo>
                  <a:cubicBezTo>
                    <a:pt x="37231" y="101199"/>
                    <a:pt x="40477" y="102523"/>
                    <a:pt x="43844" y="102523"/>
                  </a:cubicBezTo>
                  <a:cubicBezTo>
                    <a:pt x="44146" y="102523"/>
                    <a:pt x="44449" y="102512"/>
                    <a:pt x="44752" y="102491"/>
                  </a:cubicBezTo>
                  <a:lnTo>
                    <a:pt x="44752" y="102491"/>
                  </a:lnTo>
                  <a:cubicBezTo>
                    <a:pt x="44491" y="106046"/>
                    <a:pt x="45698" y="109700"/>
                    <a:pt x="48406" y="112407"/>
                  </a:cubicBezTo>
                  <a:cubicBezTo>
                    <a:pt x="50820" y="114837"/>
                    <a:pt x="54082" y="116052"/>
                    <a:pt x="57348" y="116052"/>
                  </a:cubicBezTo>
                  <a:cubicBezTo>
                    <a:pt x="60614" y="116052"/>
                    <a:pt x="63884" y="114837"/>
                    <a:pt x="66314" y="112407"/>
                  </a:cubicBezTo>
                  <a:lnTo>
                    <a:pt x="69478" y="109276"/>
                  </a:lnTo>
                  <a:cubicBezTo>
                    <a:pt x="71886" y="111684"/>
                    <a:pt x="75255" y="112963"/>
                    <a:pt x="78609" y="112963"/>
                  </a:cubicBezTo>
                  <a:cubicBezTo>
                    <a:pt x="81706" y="112963"/>
                    <a:pt x="84791" y="111871"/>
                    <a:pt x="87093" y="109569"/>
                  </a:cubicBezTo>
                  <a:lnTo>
                    <a:pt x="96585" y="100044"/>
                  </a:lnTo>
                  <a:cubicBezTo>
                    <a:pt x="98723" y="97881"/>
                    <a:pt x="96653" y="94826"/>
                    <a:pt x="94307" y="94826"/>
                  </a:cubicBezTo>
                  <a:cubicBezTo>
                    <a:pt x="93610" y="94826"/>
                    <a:pt x="92889" y="95096"/>
                    <a:pt x="92247" y="95738"/>
                  </a:cubicBezTo>
                  <a:lnTo>
                    <a:pt x="83016" y="105002"/>
                  </a:lnTo>
                  <a:cubicBezTo>
                    <a:pt x="81552" y="106160"/>
                    <a:pt x="79985" y="106732"/>
                    <a:pt x="78429" y="106732"/>
                  </a:cubicBezTo>
                  <a:cubicBezTo>
                    <a:pt x="76829" y="106732"/>
                    <a:pt x="75239" y="106128"/>
                    <a:pt x="73784" y="104937"/>
                  </a:cubicBezTo>
                  <a:lnTo>
                    <a:pt x="86669" y="92020"/>
                  </a:lnTo>
                  <a:cubicBezTo>
                    <a:pt x="88832" y="89857"/>
                    <a:pt x="86748" y="86802"/>
                    <a:pt x="84395" y="86802"/>
                  </a:cubicBezTo>
                  <a:cubicBezTo>
                    <a:pt x="83696" y="86802"/>
                    <a:pt x="82973" y="87071"/>
                    <a:pt x="82330" y="87714"/>
                  </a:cubicBezTo>
                  <a:lnTo>
                    <a:pt x="61976" y="108101"/>
                  </a:lnTo>
                  <a:cubicBezTo>
                    <a:pt x="60720" y="109373"/>
                    <a:pt x="59040" y="110009"/>
                    <a:pt x="57360" y="110009"/>
                  </a:cubicBezTo>
                  <a:cubicBezTo>
                    <a:pt x="55680" y="110009"/>
                    <a:pt x="54000" y="109373"/>
                    <a:pt x="52744" y="108101"/>
                  </a:cubicBezTo>
                  <a:cubicBezTo>
                    <a:pt x="50167" y="105557"/>
                    <a:pt x="50167" y="101382"/>
                    <a:pt x="52744" y="98805"/>
                  </a:cubicBezTo>
                  <a:lnTo>
                    <a:pt x="56039" y="95510"/>
                  </a:lnTo>
                  <a:cubicBezTo>
                    <a:pt x="58205" y="93344"/>
                    <a:pt x="56112" y="90264"/>
                    <a:pt x="53754" y="90264"/>
                  </a:cubicBezTo>
                  <a:cubicBezTo>
                    <a:pt x="53059" y="90264"/>
                    <a:pt x="52340" y="90532"/>
                    <a:pt x="51700" y="91172"/>
                  </a:cubicBezTo>
                  <a:lnTo>
                    <a:pt x="48406" y="94499"/>
                  </a:lnTo>
                  <a:cubicBezTo>
                    <a:pt x="47150" y="95755"/>
                    <a:pt x="45470" y="96383"/>
                    <a:pt x="43790" y="96383"/>
                  </a:cubicBezTo>
                  <a:cubicBezTo>
                    <a:pt x="42110" y="96383"/>
                    <a:pt x="40430" y="95755"/>
                    <a:pt x="39174" y="94499"/>
                  </a:cubicBezTo>
                  <a:cubicBezTo>
                    <a:pt x="36597" y="91922"/>
                    <a:pt x="36597" y="87779"/>
                    <a:pt x="39174" y="85202"/>
                  </a:cubicBezTo>
                  <a:lnTo>
                    <a:pt x="42469" y="81875"/>
                  </a:lnTo>
                  <a:cubicBezTo>
                    <a:pt x="44609" y="79734"/>
                    <a:pt x="42532" y="76661"/>
                    <a:pt x="40182" y="76661"/>
                  </a:cubicBezTo>
                  <a:cubicBezTo>
                    <a:pt x="39488" y="76661"/>
                    <a:pt x="38770" y="76929"/>
                    <a:pt x="38131" y="77569"/>
                  </a:cubicBezTo>
                  <a:lnTo>
                    <a:pt x="34836" y="80896"/>
                  </a:lnTo>
                  <a:cubicBezTo>
                    <a:pt x="33596" y="82120"/>
                    <a:pt x="31900" y="82731"/>
                    <a:pt x="30204" y="82731"/>
                  </a:cubicBezTo>
                  <a:cubicBezTo>
                    <a:pt x="28508" y="82731"/>
                    <a:pt x="26811" y="82120"/>
                    <a:pt x="25572" y="80896"/>
                  </a:cubicBezTo>
                  <a:cubicBezTo>
                    <a:pt x="22669" y="77960"/>
                    <a:pt x="23615" y="74144"/>
                    <a:pt x="25898" y="71273"/>
                  </a:cubicBezTo>
                  <a:lnTo>
                    <a:pt x="28899" y="68272"/>
                  </a:lnTo>
                  <a:cubicBezTo>
                    <a:pt x="31037" y="66109"/>
                    <a:pt x="28947" y="63055"/>
                    <a:pt x="26608" y="63055"/>
                  </a:cubicBezTo>
                  <a:cubicBezTo>
                    <a:pt x="25913" y="63055"/>
                    <a:pt x="25196" y="63324"/>
                    <a:pt x="24561" y="63967"/>
                  </a:cubicBezTo>
                  <a:lnTo>
                    <a:pt x="21560" y="66968"/>
                  </a:lnTo>
                  <a:cubicBezTo>
                    <a:pt x="20246" y="68182"/>
                    <a:pt x="18542" y="68828"/>
                    <a:pt x="16846" y="68828"/>
                  </a:cubicBezTo>
                  <a:cubicBezTo>
                    <a:pt x="15215" y="68828"/>
                    <a:pt x="13591" y="68231"/>
                    <a:pt x="12328" y="66968"/>
                  </a:cubicBezTo>
                  <a:cubicBezTo>
                    <a:pt x="9751" y="64391"/>
                    <a:pt x="9751" y="60215"/>
                    <a:pt x="12328" y="57671"/>
                  </a:cubicBezTo>
                  <a:lnTo>
                    <a:pt x="44002" y="25932"/>
                  </a:lnTo>
                  <a:cubicBezTo>
                    <a:pt x="48304" y="21609"/>
                    <a:pt x="54108" y="19315"/>
                    <a:pt x="59988" y="19315"/>
                  </a:cubicBezTo>
                  <a:cubicBezTo>
                    <a:pt x="63114" y="19315"/>
                    <a:pt x="66262" y="19964"/>
                    <a:pt x="69217" y="21300"/>
                  </a:cubicBezTo>
                  <a:cubicBezTo>
                    <a:pt x="69623" y="21480"/>
                    <a:pt x="70049" y="21567"/>
                    <a:pt x="70470" y="21567"/>
                  </a:cubicBezTo>
                  <a:cubicBezTo>
                    <a:pt x="71266" y="21567"/>
                    <a:pt x="72045" y="21256"/>
                    <a:pt x="72642" y="20680"/>
                  </a:cubicBezTo>
                  <a:lnTo>
                    <a:pt x="88039" y="5218"/>
                  </a:lnTo>
                  <a:cubicBezTo>
                    <a:pt x="90202" y="3055"/>
                    <a:pt x="88118" y="0"/>
                    <a:pt x="85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3"/>
            <p:cNvSpPr/>
            <p:nvPr/>
          </p:nvSpPr>
          <p:spPr>
            <a:xfrm>
              <a:off x="5703250" y="1237300"/>
              <a:ext cx="708200" cy="1257175"/>
            </a:xfrm>
            <a:custGeom>
              <a:rect b="b" l="l" r="r" t="t"/>
              <a:pathLst>
                <a:path extrusionOk="0" h="50287" w="28328">
                  <a:moveTo>
                    <a:pt x="24968" y="0"/>
                  </a:moveTo>
                  <a:cubicBezTo>
                    <a:pt x="24185" y="0"/>
                    <a:pt x="23402" y="302"/>
                    <a:pt x="22815" y="906"/>
                  </a:cubicBezTo>
                  <a:lnTo>
                    <a:pt x="7385" y="16335"/>
                  </a:lnTo>
                  <a:cubicBezTo>
                    <a:pt x="6505" y="17248"/>
                    <a:pt x="6244" y="18586"/>
                    <a:pt x="6766" y="19760"/>
                  </a:cubicBezTo>
                  <a:cubicBezTo>
                    <a:pt x="10615" y="28274"/>
                    <a:pt x="8755" y="38451"/>
                    <a:pt x="2166" y="45040"/>
                  </a:cubicBezTo>
                  <a:cubicBezTo>
                    <a:pt x="0" y="47206"/>
                    <a:pt x="2093" y="50286"/>
                    <a:pt x="4436" y="50286"/>
                  </a:cubicBezTo>
                  <a:cubicBezTo>
                    <a:pt x="5127" y="50286"/>
                    <a:pt x="5840" y="50018"/>
                    <a:pt x="6472" y="49379"/>
                  </a:cubicBezTo>
                  <a:cubicBezTo>
                    <a:pt x="14366" y="41485"/>
                    <a:pt x="16910" y="29611"/>
                    <a:pt x="13159" y="19238"/>
                  </a:cubicBezTo>
                  <a:lnTo>
                    <a:pt x="27120" y="5212"/>
                  </a:lnTo>
                  <a:cubicBezTo>
                    <a:pt x="28327" y="4037"/>
                    <a:pt x="28327" y="2080"/>
                    <a:pt x="27120" y="906"/>
                  </a:cubicBezTo>
                  <a:cubicBezTo>
                    <a:pt x="26533" y="302"/>
                    <a:pt x="25750" y="0"/>
                    <a:pt x="24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3"/>
            <p:cNvSpPr/>
            <p:nvPr/>
          </p:nvSpPr>
          <p:spPr>
            <a:xfrm>
              <a:off x="1165075" y="3121375"/>
              <a:ext cx="812075" cy="1336925"/>
            </a:xfrm>
            <a:custGeom>
              <a:rect b="b" l="l" r="r" t="t"/>
              <a:pathLst>
                <a:path extrusionOk="0" h="53477" w="32483">
                  <a:moveTo>
                    <a:pt x="28023" y="0"/>
                  </a:moveTo>
                  <a:cubicBezTo>
                    <a:pt x="27329" y="0"/>
                    <a:pt x="26613" y="265"/>
                    <a:pt x="25976" y="895"/>
                  </a:cubicBezTo>
                  <a:lnTo>
                    <a:pt x="22812" y="4091"/>
                  </a:lnTo>
                  <a:cubicBezTo>
                    <a:pt x="14951" y="11985"/>
                    <a:pt x="12374" y="23859"/>
                    <a:pt x="16125" y="34232"/>
                  </a:cubicBezTo>
                  <a:lnTo>
                    <a:pt x="2164" y="48259"/>
                  </a:lnTo>
                  <a:cubicBezTo>
                    <a:pt x="1" y="50422"/>
                    <a:pt x="2084" y="53476"/>
                    <a:pt x="4438" y="53476"/>
                  </a:cubicBezTo>
                  <a:cubicBezTo>
                    <a:pt x="5137" y="53476"/>
                    <a:pt x="5860" y="53207"/>
                    <a:pt x="6502" y="52564"/>
                  </a:cubicBezTo>
                  <a:lnTo>
                    <a:pt x="21899" y="37135"/>
                  </a:lnTo>
                  <a:cubicBezTo>
                    <a:pt x="22779" y="36222"/>
                    <a:pt x="23040" y="34884"/>
                    <a:pt x="22518" y="33710"/>
                  </a:cubicBezTo>
                  <a:cubicBezTo>
                    <a:pt x="18702" y="25196"/>
                    <a:pt x="20529" y="15019"/>
                    <a:pt x="27151" y="8430"/>
                  </a:cubicBezTo>
                  <a:lnTo>
                    <a:pt x="30315" y="5233"/>
                  </a:lnTo>
                  <a:cubicBezTo>
                    <a:pt x="32483" y="3065"/>
                    <a:pt x="30384" y="0"/>
                    <a:pt x="280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3"/>
            <p:cNvSpPr/>
            <p:nvPr/>
          </p:nvSpPr>
          <p:spPr>
            <a:xfrm>
              <a:off x="2035025" y="2339025"/>
              <a:ext cx="2088950" cy="3118250"/>
            </a:xfrm>
            <a:custGeom>
              <a:rect b="b" l="l" r="r" t="t"/>
              <a:pathLst>
                <a:path extrusionOk="0" h="124730" w="83558">
                  <a:moveTo>
                    <a:pt x="28654" y="1"/>
                  </a:moveTo>
                  <a:cubicBezTo>
                    <a:pt x="25388" y="1"/>
                    <a:pt x="22118" y="1216"/>
                    <a:pt x="19688" y="3646"/>
                  </a:cubicBezTo>
                  <a:lnTo>
                    <a:pt x="2138" y="21228"/>
                  </a:lnTo>
                  <a:cubicBezTo>
                    <a:pt x="1" y="23391"/>
                    <a:pt x="2071" y="26446"/>
                    <a:pt x="4417" y="26446"/>
                  </a:cubicBezTo>
                  <a:cubicBezTo>
                    <a:pt x="5113" y="26446"/>
                    <a:pt x="5834" y="26177"/>
                    <a:pt x="6477" y="25534"/>
                  </a:cubicBezTo>
                  <a:lnTo>
                    <a:pt x="24026" y="7952"/>
                  </a:lnTo>
                  <a:cubicBezTo>
                    <a:pt x="25282" y="6696"/>
                    <a:pt x="26962" y="6068"/>
                    <a:pt x="28642" y="6068"/>
                  </a:cubicBezTo>
                  <a:cubicBezTo>
                    <a:pt x="30322" y="6068"/>
                    <a:pt x="32002" y="6696"/>
                    <a:pt x="33258" y="7952"/>
                  </a:cubicBezTo>
                  <a:cubicBezTo>
                    <a:pt x="35802" y="10529"/>
                    <a:pt x="35835" y="14704"/>
                    <a:pt x="33258" y="17249"/>
                  </a:cubicBezTo>
                  <a:lnTo>
                    <a:pt x="30289" y="20250"/>
                  </a:lnTo>
                  <a:cubicBezTo>
                    <a:pt x="28127" y="22413"/>
                    <a:pt x="30210" y="25467"/>
                    <a:pt x="32549" y="25467"/>
                  </a:cubicBezTo>
                  <a:cubicBezTo>
                    <a:pt x="33243" y="25467"/>
                    <a:pt x="33960" y="25198"/>
                    <a:pt x="34595" y="24556"/>
                  </a:cubicBezTo>
                  <a:lnTo>
                    <a:pt x="37596" y="21587"/>
                  </a:lnTo>
                  <a:cubicBezTo>
                    <a:pt x="38999" y="20184"/>
                    <a:pt x="40854" y="19394"/>
                    <a:pt x="42701" y="19394"/>
                  </a:cubicBezTo>
                  <a:cubicBezTo>
                    <a:pt x="44290" y="19394"/>
                    <a:pt x="45872" y="19979"/>
                    <a:pt x="47154" y="21261"/>
                  </a:cubicBezTo>
                  <a:cubicBezTo>
                    <a:pt x="49698" y="23805"/>
                    <a:pt x="49698" y="27981"/>
                    <a:pt x="47154" y="30558"/>
                  </a:cubicBezTo>
                  <a:lnTo>
                    <a:pt x="43859" y="33852"/>
                  </a:lnTo>
                  <a:cubicBezTo>
                    <a:pt x="41693" y="36018"/>
                    <a:pt x="43786" y="39098"/>
                    <a:pt x="46144" y="39098"/>
                  </a:cubicBezTo>
                  <a:cubicBezTo>
                    <a:pt x="46840" y="39098"/>
                    <a:pt x="47558" y="38830"/>
                    <a:pt x="48198" y="38191"/>
                  </a:cubicBezTo>
                  <a:lnTo>
                    <a:pt x="51492" y="34863"/>
                  </a:lnTo>
                  <a:cubicBezTo>
                    <a:pt x="52720" y="33636"/>
                    <a:pt x="54423" y="33016"/>
                    <a:pt x="56125" y="33016"/>
                  </a:cubicBezTo>
                  <a:cubicBezTo>
                    <a:pt x="57816" y="33016"/>
                    <a:pt x="59505" y="33628"/>
                    <a:pt x="60724" y="34863"/>
                  </a:cubicBezTo>
                  <a:cubicBezTo>
                    <a:pt x="63301" y="37440"/>
                    <a:pt x="63301" y="41583"/>
                    <a:pt x="60724" y="44160"/>
                  </a:cubicBezTo>
                  <a:lnTo>
                    <a:pt x="57429" y="47487"/>
                  </a:lnTo>
                  <a:cubicBezTo>
                    <a:pt x="55264" y="49628"/>
                    <a:pt x="57355" y="52701"/>
                    <a:pt x="59712" y="52701"/>
                  </a:cubicBezTo>
                  <a:cubicBezTo>
                    <a:pt x="60408" y="52701"/>
                    <a:pt x="61128" y="52433"/>
                    <a:pt x="61768" y="51793"/>
                  </a:cubicBezTo>
                  <a:lnTo>
                    <a:pt x="65062" y="48466"/>
                  </a:lnTo>
                  <a:cubicBezTo>
                    <a:pt x="66318" y="47210"/>
                    <a:pt x="67998" y="46582"/>
                    <a:pt x="69682" y="46582"/>
                  </a:cubicBezTo>
                  <a:cubicBezTo>
                    <a:pt x="71366" y="46582"/>
                    <a:pt x="73054" y="47210"/>
                    <a:pt x="74326" y="48466"/>
                  </a:cubicBezTo>
                  <a:cubicBezTo>
                    <a:pt x="76871" y="51043"/>
                    <a:pt x="76871" y="55218"/>
                    <a:pt x="74326" y="57763"/>
                  </a:cubicBezTo>
                  <a:lnTo>
                    <a:pt x="69009" y="63080"/>
                  </a:lnTo>
                  <a:lnTo>
                    <a:pt x="53971" y="78183"/>
                  </a:lnTo>
                  <a:cubicBezTo>
                    <a:pt x="51806" y="80323"/>
                    <a:pt x="53897" y="83396"/>
                    <a:pt x="56239" y="83396"/>
                  </a:cubicBezTo>
                  <a:cubicBezTo>
                    <a:pt x="56931" y="83396"/>
                    <a:pt x="57645" y="83128"/>
                    <a:pt x="58277" y="82488"/>
                  </a:cubicBezTo>
                  <a:lnTo>
                    <a:pt x="71162" y="69571"/>
                  </a:lnTo>
                  <a:cubicBezTo>
                    <a:pt x="73609" y="72441"/>
                    <a:pt x="73445" y="75964"/>
                    <a:pt x="71227" y="78835"/>
                  </a:cubicBezTo>
                  <a:lnTo>
                    <a:pt x="51297" y="98798"/>
                  </a:lnTo>
                  <a:cubicBezTo>
                    <a:pt x="46973" y="103122"/>
                    <a:pt x="41162" y="105415"/>
                    <a:pt x="35280" y="105415"/>
                  </a:cubicBezTo>
                  <a:cubicBezTo>
                    <a:pt x="32152" y="105415"/>
                    <a:pt x="29004" y="104767"/>
                    <a:pt x="26049" y="103430"/>
                  </a:cubicBezTo>
                  <a:cubicBezTo>
                    <a:pt x="25654" y="103250"/>
                    <a:pt x="25232" y="103163"/>
                    <a:pt x="24811" y="103163"/>
                  </a:cubicBezTo>
                  <a:cubicBezTo>
                    <a:pt x="24014" y="103163"/>
                    <a:pt x="23221" y="103474"/>
                    <a:pt x="22624" y="104050"/>
                  </a:cubicBezTo>
                  <a:lnTo>
                    <a:pt x="7227" y="119512"/>
                  </a:lnTo>
                  <a:cubicBezTo>
                    <a:pt x="5064" y="121675"/>
                    <a:pt x="7148" y="124730"/>
                    <a:pt x="9501" y="124730"/>
                  </a:cubicBezTo>
                  <a:cubicBezTo>
                    <a:pt x="10200" y="124730"/>
                    <a:pt x="10923" y="124460"/>
                    <a:pt x="11566" y="123818"/>
                  </a:cubicBezTo>
                  <a:lnTo>
                    <a:pt x="25527" y="109824"/>
                  </a:lnTo>
                  <a:cubicBezTo>
                    <a:pt x="28690" y="110968"/>
                    <a:pt x="31989" y="111526"/>
                    <a:pt x="35271" y="111526"/>
                  </a:cubicBezTo>
                  <a:cubicBezTo>
                    <a:pt x="42751" y="111526"/>
                    <a:pt x="50138" y="108624"/>
                    <a:pt x="55602" y="103137"/>
                  </a:cubicBezTo>
                  <a:lnTo>
                    <a:pt x="75794" y="82912"/>
                  </a:lnTo>
                  <a:cubicBezTo>
                    <a:pt x="81176" y="77498"/>
                    <a:pt x="78926" y="70223"/>
                    <a:pt x="75696" y="65037"/>
                  </a:cubicBezTo>
                  <a:lnTo>
                    <a:pt x="78632" y="62101"/>
                  </a:lnTo>
                  <a:cubicBezTo>
                    <a:pt x="78632" y="62101"/>
                    <a:pt x="78632" y="62068"/>
                    <a:pt x="78632" y="62068"/>
                  </a:cubicBezTo>
                  <a:cubicBezTo>
                    <a:pt x="83558" y="57143"/>
                    <a:pt x="83558" y="49086"/>
                    <a:pt x="78632" y="44160"/>
                  </a:cubicBezTo>
                  <a:cubicBezTo>
                    <a:pt x="76267" y="41765"/>
                    <a:pt x="72996" y="40442"/>
                    <a:pt x="69625" y="40442"/>
                  </a:cubicBezTo>
                  <a:cubicBezTo>
                    <a:pt x="69322" y="40442"/>
                    <a:pt x="69019" y="40453"/>
                    <a:pt x="68716" y="40474"/>
                  </a:cubicBezTo>
                  <a:cubicBezTo>
                    <a:pt x="69009" y="36918"/>
                    <a:pt x="67770" y="33265"/>
                    <a:pt x="65062" y="30558"/>
                  </a:cubicBezTo>
                  <a:cubicBezTo>
                    <a:pt x="62686" y="28181"/>
                    <a:pt x="59443" y="26832"/>
                    <a:pt x="56123" y="26832"/>
                  </a:cubicBezTo>
                  <a:cubicBezTo>
                    <a:pt x="55798" y="26832"/>
                    <a:pt x="55472" y="26845"/>
                    <a:pt x="55146" y="26872"/>
                  </a:cubicBezTo>
                  <a:cubicBezTo>
                    <a:pt x="55407" y="23316"/>
                    <a:pt x="54200" y="19663"/>
                    <a:pt x="51492" y="16922"/>
                  </a:cubicBezTo>
                  <a:cubicBezTo>
                    <a:pt x="49104" y="14534"/>
                    <a:pt x="45831" y="13212"/>
                    <a:pt x="42486" y="13212"/>
                  </a:cubicBezTo>
                  <a:cubicBezTo>
                    <a:pt x="42085" y="13212"/>
                    <a:pt x="41684" y="13231"/>
                    <a:pt x="41282" y="13269"/>
                  </a:cubicBezTo>
                  <a:cubicBezTo>
                    <a:pt x="41445" y="9811"/>
                    <a:pt x="40238" y="6288"/>
                    <a:pt x="37596" y="3646"/>
                  </a:cubicBezTo>
                  <a:cubicBezTo>
                    <a:pt x="35182" y="1216"/>
                    <a:pt x="31920" y="1"/>
                    <a:pt x="28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3"/>
            <p:cNvSpPr/>
            <p:nvPr/>
          </p:nvSpPr>
          <p:spPr>
            <a:xfrm>
              <a:off x="1628225" y="701725"/>
              <a:ext cx="699725" cy="645875"/>
            </a:xfrm>
            <a:custGeom>
              <a:rect b="b" l="l" r="r" t="t"/>
              <a:pathLst>
                <a:path extrusionOk="0" h="25835" w="27989">
                  <a:moveTo>
                    <a:pt x="4408" y="0"/>
                  </a:moveTo>
                  <a:cubicBezTo>
                    <a:pt x="2075" y="0"/>
                    <a:pt x="1" y="3046"/>
                    <a:pt x="2133" y="5203"/>
                  </a:cubicBezTo>
                  <a:lnTo>
                    <a:pt x="21509" y="24906"/>
                  </a:lnTo>
                  <a:cubicBezTo>
                    <a:pt x="22149" y="25560"/>
                    <a:pt x="22872" y="25835"/>
                    <a:pt x="23572" y="25835"/>
                  </a:cubicBezTo>
                  <a:cubicBezTo>
                    <a:pt x="25907" y="25835"/>
                    <a:pt x="27988" y="22783"/>
                    <a:pt x="25880" y="20600"/>
                  </a:cubicBezTo>
                  <a:lnTo>
                    <a:pt x="6472" y="930"/>
                  </a:lnTo>
                  <a:cubicBezTo>
                    <a:pt x="5831" y="275"/>
                    <a:pt x="5108" y="0"/>
                    <a:pt x="4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3"/>
            <p:cNvSpPr/>
            <p:nvPr/>
          </p:nvSpPr>
          <p:spPr>
            <a:xfrm>
              <a:off x="2416975" y="1490350"/>
              <a:ext cx="356850" cy="303625"/>
            </a:xfrm>
            <a:custGeom>
              <a:rect b="b" l="l" r="r" t="t"/>
              <a:pathLst>
                <a:path extrusionOk="0" h="12145" w="14274">
                  <a:moveTo>
                    <a:pt x="4425" y="1"/>
                  </a:moveTo>
                  <a:cubicBezTo>
                    <a:pt x="2097" y="1"/>
                    <a:pt x="0" y="2975"/>
                    <a:pt x="2094" y="5169"/>
                  </a:cubicBezTo>
                  <a:lnTo>
                    <a:pt x="7770" y="11171"/>
                  </a:lnTo>
                  <a:cubicBezTo>
                    <a:pt x="8418" y="11858"/>
                    <a:pt x="9159" y="12145"/>
                    <a:pt x="9877" y="12145"/>
                  </a:cubicBezTo>
                  <a:cubicBezTo>
                    <a:pt x="12195" y="12145"/>
                    <a:pt x="14273" y="9155"/>
                    <a:pt x="12206" y="6963"/>
                  </a:cubicBezTo>
                  <a:lnTo>
                    <a:pt x="6530" y="961"/>
                  </a:lnTo>
                  <a:cubicBezTo>
                    <a:pt x="5884" y="284"/>
                    <a:pt x="5144" y="1"/>
                    <a:pt x="4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3"/>
            <p:cNvSpPr/>
            <p:nvPr/>
          </p:nvSpPr>
          <p:spPr>
            <a:xfrm>
              <a:off x="1271025" y="2022425"/>
              <a:ext cx="762725" cy="304675"/>
            </a:xfrm>
            <a:custGeom>
              <a:rect b="b" l="l" r="r" t="t"/>
              <a:pathLst>
                <a:path extrusionOk="0" h="12187" w="30509">
                  <a:moveTo>
                    <a:pt x="4207" y="0"/>
                  </a:moveTo>
                  <a:cubicBezTo>
                    <a:pt x="1085" y="0"/>
                    <a:pt x="1" y="5045"/>
                    <a:pt x="3471" y="6002"/>
                  </a:cubicBezTo>
                  <a:lnTo>
                    <a:pt x="25392" y="12070"/>
                  </a:lnTo>
                  <a:cubicBezTo>
                    <a:pt x="25682" y="12149"/>
                    <a:pt x="25960" y="12186"/>
                    <a:pt x="26224" y="12186"/>
                  </a:cubicBezTo>
                  <a:cubicBezTo>
                    <a:pt x="29316" y="12186"/>
                    <a:pt x="30509" y="7127"/>
                    <a:pt x="27023" y="6165"/>
                  </a:cubicBezTo>
                  <a:lnTo>
                    <a:pt x="5102" y="131"/>
                  </a:lnTo>
                  <a:cubicBezTo>
                    <a:pt x="4788" y="41"/>
                    <a:pt x="4489" y="0"/>
                    <a:pt x="42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3"/>
            <p:cNvSpPr/>
            <p:nvPr/>
          </p:nvSpPr>
          <p:spPr>
            <a:xfrm>
              <a:off x="3001450" y="392700"/>
              <a:ext cx="320425" cy="698550"/>
            </a:xfrm>
            <a:custGeom>
              <a:rect b="b" l="l" r="r" t="t"/>
              <a:pathLst>
                <a:path extrusionOk="0" h="27942" w="12817">
                  <a:moveTo>
                    <a:pt x="3678" y="1"/>
                  </a:moveTo>
                  <a:cubicBezTo>
                    <a:pt x="1865" y="1"/>
                    <a:pt x="0" y="1472"/>
                    <a:pt x="603" y="3766"/>
                  </a:cubicBezTo>
                  <a:lnTo>
                    <a:pt x="6311" y="25752"/>
                  </a:lnTo>
                  <a:cubicBezTo>
                    <a:pt x="6695" y="27273"/>
                    <a:pt x="7905" y="27942"/>
                    <a:pt x="9141" y="27942"/>
                  </a:cubicBezTo>
                  <a:cubicBezTo>
                    <a:pt x="10951" y="27942"/>
                    <a:pt x="12817" y="26507"/>
                    <a:pt x="12216" y="24219"/>
                  </a:cubicBezTo>
                  <a:lnTo>
                    <a:pt x="6507" y="2233"/>
                  </a:lnTo>
                  <a:cubicBezTo>
                    <a:pt x="6112" y="678"/>
                    <a:pt x="4907" y="1"/>
                    <a:pt x="36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3"/>
            <p:cNvSpPr/>
            <p:nvPr/>
          </p:nvSpPr>
          <p:spPr>
            <a:xfrm>
              <a:off x="5142150" y="4229100"/>
              <a:ext cx="700450" cy="646025"/>
            </a:xfrm>
            <a:custGeom>
              <a:rect b="b" l="l" r="r" t="t"/>
              <a:pathLst>
                <a:path extrusionOk="0" h="25841" w="28018">
                  <a:moveTo>
                    <a:pt x="4418" y="0"/>
                  </a:moveTo>
                  <a:cubicBezTo>
                    <a:pt x="2082" y="0"/>
                    <a:pt x="0" y="3036"/>
                    <a:pt x="2135" y="5222"/>
                  </a:cubicBezTo>
                  <a:lnTo>
                    <a:pt x="21511" y="24924"/>
                  </a:lnTo>
                  <a:cubicBezTo>
                    <a:pt x="22149" y="25569"/>
                    <a:pt x="22871" y="25840"/>
                    <a:pt x="23571" y="25840"/>
                  </a:cubicBezTo>
                  <a:cubicBezTo>
                    <a:pt x="25917" y="25840"/>
                    <a:pt x="28018" y="22804"/>
                    <a:pt x="25882" y="20618"/>
                  </a:cubicBezTo>
                  <a:lnTo>
                    <a:pt x="6474" y="916"/>
                  </a:lnTo>
                  <a:cubicBezTo>
                    <a:pt x="5836" y="271"/>
                    <a:pt x="5116" y="0"/>
                    <a:pt x="44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3"/>
            <p:cNvSpPr/>
            <p:nvPr/>
          </p:nvSpPr>
          <p:spPr>
            <a:xfrm>
              <a:off x="4696075" y="3782725"/>
              <a:ext cx="357050" cy="303625"/>
            </a:xfrm>
            <a:custGeom>
              <a:rect b="b" l="l" r="r" t="t"/>
              <a:pathLst>
                <a:path extrusionOk="0" h="12145" w="14282">
                  <a:moveTo>
                    <a:pt x="4419" y="0"/>
                  </a:moveTo>
                  <a:cubicBezTo>
                    <a:pt x="2104" y="0"/>
                    <a:pt x="1" y="2975"/>
                    <a:pt x="2070" y="5168"/>
                  </a:cubicBezTo>
                  <a:lnTo>
                    <a:pt x="7746" y="11171"/>
                  </a:lnTo>
                  <a:cubicBezTo>
                    <a:pt x="8394" y="11857"/>
                    <a:pt x="9137" y="12144"/>
                    <a:pt x="9858" y="12144"/>
                  </a:cubicBezTo>
                  <a:cubicBezTo>
                    <a:pt x="12185" y="12144"/>
                    <a:pt x="14282" y="9154"/>
                    <a:pt x="12215" y="6963"/>
                  </a:cubicBezTo>
                  <a:lnTo>
                    <a:pt x="6506" y="961"/>
                  </a:lnTo>
                  <a:cubicBezTo>
                    <a:pt x="5868" y="284"/>
                    <a:pt x="5133" y="0"/>
                    <a:pt x="44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3"/>
            <p:cNvSpPr/>
            <p:nvPr/>
          </p:nvSpPr>
          <p:spPr>
            <a:xfrm>
              <a:off x="5435625" y="3249100"/>
              <a:ext cx="762925" cy="305325"/>
            </a:xfrm>
            <a:custGeom>
              <a:rect b="b" l="l" r="r" t="t"/>
              <a:pathLst>
                <a:path extrusionOk="0" h="12213" w="30517">
                  <a:moveTo>
                    <a:pt x="4261" y="1"/>
                  </a:moveTo>
                  <a:cubicBezTo>
                    <a:pt x="1096" y="1"/>
                    <a:pt x="1" y="5069"/>
                    <a:pt x="3509" y="6028"/>
                  </a:cubicBezTo>
                  <a:lnTo>
                    <a:pt x="25430" y="12096"/>
                  </a:lnTo>
                  <a:cubicBezTo>
                    <a:pt x="25720" y="12175"/>
                    <a:pt x="25998" y="12212"/>
                    <a:pt x="26262" y="12212"/>
                  </a:cubicBezTo>
                  <a:cubicBezTo>
                    <a:pt x="29349" y="12212"/>
                    <a:pt x="30517" y="7153"/>
                    <a:pt x="27061" y="6191"/>
                  </a:cubicBezTo>
                  <a:lnTo>
                    <a:pt x="5140" y="124"/>
                  </a:lnTo>
                  <a:cubicBezTo>
                    <a:pt x="4833" y="40"/>
                    <a:pt x="4539" y="1"/>
                    <a:pt x="42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3"/>
            <p:cNvSpPr/>
            <p:nvPr/>
          </p:nvSpPr>
          <p:spPr>
            <a:xfrm>
              <a:off x="4148500" y="4484650"/>
              <a:ext cx="320325" cy="698525"/>
            </a:xfrm>
            <a:custGeom>
              <a:rect b="b" l="l" r="r" t="t"/>
              <a:pathLst>
                <a:path extrusionOk="0" h="27941" w="12813">
                  <a:moveTo>
                    <a:pt x="3682" y="0"/>
                  </a:moveTo>
                  <a:cubicBezTo>
                    <a:pt x="1867" y="0"/>
                    <a:pt x="1" y="1465"/>
                    <a:pt x="584" y="3742"/>
                  </a:cubicBezTo>
                  <a:lnTo>
                    <a:pt x="6293" y="25760"/>
                  </a:lnTo>
                  <a:cubicBezTo>
                    <a:pt x="6689" y="27277"/>
                    <a:pt x="7895" y="27941"/>
                    <a:pt x="9127" y="27941"/>
                  </a:cubicBezTo>
                  <a:cubicBezTo>
                    <a:pt x="10942" y="27941"/>
                    <a:pt x="12813" y="26501"/>
                    <a:pt x="12230" y="24227"/>
                  </a:cubicBezTo>
                  <a:lnTo>
                    <a:pt x="6521" y="2209"/>
                  </a:lnTo>
                  <a:cubicBezTo>
                    <a:pt x="6113" y="669"/>
                    <a:pt x="4910" y="0"/>
                    <a:pt x="3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 name="Google Shape;753;p43"/>
          <p:cNvGrpSpPr/>
          <p:nvPr/>
        </p:nvGrpSpPr>
        <p:grpSpPr>
          <a:xfrm>
            <a:off x="7201935" y="3238731"/>
            <a:ext cx="360396" cy="319429"/>
            <a:chOff x="1163425" y="513575"/>
            <a:chExt cx="5261250" cy="4663200"/>
          </a:xfrm>
        </p:grpSpPr>
        <p:sp>
          <p:nvSpPr>
            <p:cNvPr id="754" name="Google Shape;754;p43"/>
            <p:cNvSpPr/>
            <p:nvPr/>
          </p:nvSpPr>
          <p:spPr>
            <a:xfrm>
              <a:off x="1163425" y="513575"/>
              <a:ext cx="5261250" cy="4663200"/>
            </a:xfrm>
            <a:custGeom>
              <a:rect b="b" l="l" r="r" t="t"/>
              <a:pathLst>
                <a:path extrusionOk="0" h="186528" w="210450">
                  <a:moveTo>
                    <a:pt x="105167" y="6582"/>
                  </a:moveTo>
                  <a:cubicBezTo>
                    <a:pt x="111459" y="6582"/>
                    <a:pt x="117113" y="9859"/>
                    <a:pt x="120273" y="15310"/>
                  </a:cubicBezTo>
                  <a:lnTo>
                    <a:pt x="200388" y="153995"/>
                  </a:lnTo>
                  <a:cubicBezTo>
                    <a:pt x="203548" y="159417"/>
                    <a:pt x="203548" y="165883"/>
                    <a:pt x="200417" y="171276"/>
                  </a:cubicBezTo>
                  <a:cubicBezTo>
                    <a:pt x="197285" y="176698"/>
                    <a:pt x="191660" y="179946"/>
                    <a:pt x="185339" y="179946"/>
                  </a:cubicBezTo>
                  <a:lnTo>
                    <a:pt x="25081" y="179946"/>
                  </a:lnTo>
                  <a:cubicBezTo>
                    <a:pt x="18760" y="179946"/>
                    <a:pt x="13135" y="176698"/>
                    <a:pt x="10004" y="171276"/>
                  </a:cubicBezTo>
                  <a:cubicBezTo>
                    <a:pt x="6872" y="165883"/>
                    <a:pt x="6901" y="159417"/>
                    <a:pt x="10033" y="153995"/>
                  </a:cubicBezTo>
                  <a:lnTo>
                    <a:pt x="90147" y="15252"/>
                  </a:lnTo>
                  <a:cubicBezTo>
                    <a:pt x="93278" y="9830"/>
                    <a:pt x="98904" y="6582"/>
                    <a:pt x="105167" y="6582"/>
                  </a:cubicBezTo>
                  <a:close/>
                  <a:moveTo>
                    <a:pt x="105167" y="0"/>
                  </a:moveTo>
                  <a:cubicBezTo>
                    <a:pt x="96526" y="0"/>
                    <a:pt x="88784" y="4466"/>
                    <a:pt x="84464" y="11946"/>
                  </a:cubicBezTo>
                  <a:lnTo>
                    <a:pt x="4320" y="150690"/>
                  </a:lnTo>
                  <a:cubicBezTo>
                    <a:pt x="0" y="158170"/>
                    <a:pt x="0" y="167101"/>
                    <a:pt x="4291" y="174582"/>
                  </a:cubicBezTo>
                  <a:cubicBezTo>
                    <a:pt x="8612" y="182063"/>
                    <a:pt x="16383" y="186528"/>
                    <a:pt x="25081" y="186528"/>
                  </a:cubicBezTo>
                  <a:lnTo>
                    <a:pt x="185339" y="186528"/>
                  </a:lnTo>
                  <a:cubicBezTo>
                    <a:pt x="194038" y="186528"/>
                    <a:pt x="201808" y="182063"/>
                    <a:pt x="206129" y="174582"/>
                  </a:cubicBezTo>
                  <a:cubicBezTo>
                    <a:pt x="210449" y="167101"/>
                    <a:pt x="210420" y="158170"/>
                    <a:pt x="206100" y="150690"/>
                  </a:cubicBezTo>
                  <a:lnTo>
                    <a:pt x="125985" y="12004"/>
                  </a:lnTo>
                  <a:cubicBezTo>
                    <a:pt x="121636" y="4495"/>
                    <a:pt x="113865" y="0"/>
                    <a:pt x="1051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55" name="Google Shape;755;p43"/>
            <p:cNvSpPr/>
            <p:nvPr/>
          </p:nvSpPr>
          <p:spPr>
            <a:xfrm>
              <a:off x="3504800" y="3931400"/>
              <a:ext cx="669825" cy="669100"/>
            </a:xfrm>
            <a:custGeom>
              <a:rect b="b" l="l" r="r" t="t"/>
              <a:pathLst>
                <a:path extrusionOk="0" h="26764" w="26793">
                  <a:moveTo>
                    <a:pt x="13396" y="6583"/>
                  </a:moveTo>
                  <a:cubicBezTo>
                    <a:pt x="17137" y="6583"/>
                    <a:pt x="20210" y="9627"/>
                    <a:pt x="20210" y="13397"/>
                  </a:cubicBezTo>
                  <a:cubicBezTo>
                    <a:pt x="20210" y="17137"/>
                    <a:pt x="17166" y="20182"/>
                    <a:pt x="13396" y="20182"/>
                  </a:cubicBezTo>
                  <a:cubicBezTo>
                    <a:pt x="9656" y="20182"/>
                    <a:pt x="6582" y="17137"/>
                    <a:pt x="6582" y="13397"/>
                  </a:cubicBezTo>
                  <a:cubicBezTo>
                    <a:pt x="6582" y="9627"/>
                    <a:pt x="9656" y="6583"/>
                    <a:pt x="13396" y="6583"/>
                  </a:cubicBezTo>
                  <a:close/>
                  <a:moveTo>
                    <a:pt x="13396" y="1"/>
                  </a:moveTo>
                  <a:cubicBezTo>
                    <a:pt x="6002" y="1"/>
                    <a:pt x="0" y="6003"/>
                    <a:pt x="0" y="13397"/>
                  </a:cubicBezTo>
                  <a:cubicBezTo>
                    <a:pt x="0" y="20761"/>
                    <a:pt x="6002" y="26764"/>
                    <a:pt x="13396" y="26764"/>
                  </a:cubicBezTo>
                  <a:cubicBezTo>
                    <a:pt x="20790" y="26764"/>
                    <a:pt x="26792" y="20761"/>
                    <a:pt x="26792" y="13397"/>
                  </a:cubicBezTo>
                  <a:cubicBezTo>
                    <a:pt x="26792" y="6003"/>
                    <a:pt x="20790" y="1"/>
                    <a:pt x="133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56" name="Google Shape;756;p43"/>
            <p:cNvSpPr/>
            <p:nvPr/>
          </p:nvSpPr>
          <p:spPr>
            <a:xfrm>
              <a:off x="3474350" y="1699475"/>
              <a:ext cx="730725" cy="1975350"/>
            </a:xfrm>
            <a:custGeom>
              <a:rect b="b" l="l" r="r" t="t"/>
              <a:pathLst>
                <a:path extrusionOk="0" h="79014" w="29229">
                  <a:moveTo>
                    <a:pt x="14614" y="6583"/>
                  </a:moveTo>
                  <a:cubicBezTo>
                    <a:pt x="16818" y="6583"/>
                    <a:pt x="18819" y="7453"/>
                    <a:pt x="20326" y="9076"/>
                  </a:cubicBezTo>
                  <a:cubicBezTo>
                    <a:pt x="21805" y="10671"/>
                    <a:pt x="22530" y="12759"/>
                    <a:pt x="22356" y="14933"/>
                  </a:cubicBezTo>
                  <a:lnTo>
                    <a:pt x="18297" y="69010"/>
                  </a:lnTo>
                  <a:cubicBezTo>
                    <a:pt x="18152" y="70924"/>
                    <a:pt x="16528" y="72431"/>
                    <a:pt x="14614" y="72431"/>
                  </a:cubicBezTo>
                  <a:cubicBezTo>
                    <a:pt x="12701" y="72431"/>
                    <a:pt x="11077" y="70924"/>
                    <a:pt x="10932" y="69010"/>
                  </a:cubicBezTo>
                  <a:lnTo>
                    <a:pt x="6873" y="14933"/>
                  </a:lnTo>
                  <a:cubicBezTo>
                    <a:pt x="6699" y="12759"/>
                    <a:pt x="7423" y="10671"/>
                    <a:pt x="8902" y="9076"/>
                  </a:cubicBezTo>
                  <a:cubicBezTo>
                    <a:pt x="10410" y="7453"/>
                    <a:pt x="12440" y="6583"/>
                    <a:pt x="14614" y="6583"/>
                  </a:cubicBezTo>
                  <a:close/>
                  <a:moveTo>
                    <a:pt x="14614" y="1"/>
                  </a:moveTo>
                  <a:cubicBezTo>
                    <a:pt x="10642" y="1"/>
                    <a:pt x="6786" y="1654"/>
                    <a:pt x="4089" y="4582"/>
                  </a:cubicBezTo>
                  <a:cubicBezTo>
                    <a:pt x="1363" y="7511"/>
                    <a:pt x="1" y="11454"/>
                    <a:pt x="291" y="15426"/>
                  </a:cubicBezTo>
                  <a:lnTo>
                    <a:pt x="4379" y="69503"/>
                  </a:lnTo>
                  <a:cubicBezTo>
                    <a:pt x="4785" y="74838"/>
                    <a:pt x="9279" y="79013"/>
                    <a:pt x="14614" y="79013"/>
                  </a:cubicBezTo>
                  <a:cubicBezTo>
                    <a:pt x="19949" y="79013"/>
                    <a:pt x="24444" y="74838"/>
                    <a:pt x="24850" y="69503"/>
                  </a:cubicBezTo>
                  <a:lnTo>
                    <a:pt x="28938" y="15426"/>
                  </a:lnTo>
                  <a:cubicBezTo>
                    <a:pt x="29228" y="11454"/>
                    <a:pt x="27865" y="7511"/>
                    <a:pt x="25140" y="4582"/>
                  </a:cubicBezTo>
                  <a:cubicBezTo>
                    <a:pt x="22443" y="1654"/>
                    <a:pt x="18587" y="1"/>
                    <a:pt x="146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757" name="Google Shape;757;p43"/>
          <p:cNvGrpSpPr/>
          <p:nvPr/>
        </p:nvGrpSpPr>
        <p:grpSpPr>
          <a:xfrm>
            <a:off x="3244083" y="3188131"/>
            <a:ext cx="371424" cy="357152"/>
            <a:chOff x="1071550" y="240775"/>
            <a:chExt cx="5422250" cy="5213900"/>
          </a:xfrm>
        </p:grpSpPr>
        <p:sp>
          <p:nvSpPr>
            <p:cNvPr id="758" name="Google Shape;758;p43"/>
            <p:cNvSpPr/>
            <p:nvPr/>
          </p:nvSpPr>
          <p:spPr>
            <a:xfrm>
              <a:off x="1071550" y="2346425"/>
              <a:ext cx="3322350" cy="3108250"/>
            </a:xfrm>
            <a:custGeom>
              <a:rect b="b" l="l" r="r" t="t"/>
              <a:pathLst>
                <a:path extrusionOk="0" h="124330" w="132894">
                  <a:moveTo>
                    <a:pt x="72482" y="6131"/>
                  </a:moveTo>
                  <a:cubicBezTo>
                    <a:pt x="72702" y="6131"/>
                    <a:pt x="72922" y="6237"/>
                    <a:pt x="73199" y="6449"/>
                  </a:cubicBezTo>
                  <a:lnTo>
                    <a:pt x="81126" y="14474"/>
                  </a:lnTo>
                  <a:cubicBezTo>
                    <a:pt x="81518" y="14865"/>
                    <a:pt x="81518" y="15485"/>
                    <a:pt x="81126" y="15876"/>
                  </a:cubicBezTo>
                  <a:lnTo>
                    <a:pt x="59303" y="37829"/>
                  </a:lnTo>
                  <a:cubicBezTo>
                    <a:pt x="54802" y="42364"/>
                    <a:pt x="53660" y="49181"/>
                    <a:pt x="56205" y="54857"/>
                  </a:cubicBezTo>
                  <a:lnTo>
                    <a:pt x="45016" y="66046"/>
                  </a:lnTo>
                  <a:cubicBezTo>
                    <a:pt x="37089" y="55672"/>
                    <a:pt x="37840" y="40635"/>
                    <a:pt x="47234" y="31142"/>
                  </a:cubicBezTo>
                  <a:lnTo>
                    <a:pt x="71764" y="6449"/>
                  </a:lnTo>
                  <a:cubicBezTo>
                    <a:pt x="72041" y="6237"/>
                    <a:pt x="72262" y="6131"/>
                    <a:pt x="72482" y="6131"/>
                  </a:cubicBezTo>
                  <a:close/>
                  <a:moveTo>
                    <a:pt x="113355" y="47363"/>
                  </a:moveTo>
                  <a:cubicBezTo>
                    <a:pt x="113575" y="47363"/>
                    <a:pt x="113795" y="47469"/>
                    <a:pt x="114072" y="47681"/>
                  </a:cubicBezTo>
                  <a:lnTo>
                    <a:pt x="121999" y="55672"/>
                  </a:lnTo>
                  <a:cubicBezTo>
                    <a:pt x="122390" y="56064"/>
                    <a:pt x="122390" y="56684"/>
                    <a:pt x="121999" y="57075"/>
                  </a:cubicBezTo>
                  <a:cubicBezTo>
                    <a:pt x="109008" y="68509"/>
                    <a:pt x="95878" y="89746"/>
                    <a:pt x="78531" y="89746"/>
                  </a:cubicBezTo>
                  <a:cubicBezTo>
                    <a:pt x="73706" y="89746"/>
                    <a:pt x="68555" y="88103"/>
                    <a:pt x="62989" y="84150"/>
                  </a:cubicBezTo>
                  <a:lnTo>
                    <a:pt x="74276" y="72863"/>
                  </a:lnTo>
                  <a:cubicBezTo>
                    <a:pt x="76141" y="73648"/>
                    <a:pt x="78123" y="74033"/>
                    <a:pt x="80099" y="74033"/>
                  </a:cubicBezTo>
                  <a:cubicBezTo>
                    <a:pt x="84031" y="74033"/>
                    <a:pt x="87937" y="72511"/>
                    <a:pt x="90847" y="69601"/>
                  </a:cubicBezTo>
                  <a:lnTo>
                    <a:pt x="112637" y="47681"/>
                  </a:lnTo>
                  <a:cubicBezTo>
                    <a:pt x="112914" y="47469"/>
                    <a:pt x="113134" y="47363"/>
                    <a:pt x="113355" y="47363"/>
                  </a:cubicBezTo>
                  <a:close/>
                  <a:moveTo>
                    <a:pt x="72146" y="1"/>
                  </a:moveTo>
                  <a:cubicBezTo>
                    <a:pt x="70624" y="1"/>
                    <a:pt x="69056" y="620"/>
                    <a:pt x="67458" y="2143"/>
                  </a:cubicBezTo>
                  <a:cubicBezTo>
                    <a:pt x="49028" y="21813"/>
                    <a:pt x="19083" y="40276"/>
                    <a:pt x="40677" y="70384"/>
                  </a:cubicBezTo>
                  <a:lnTo>
                    <a:pt x="25248" y="85813"/>
                  </a:lnTo>
                  <a:cubicBezTo>
                    <a:pt x="23057" y="87929"/>
                    <a:pt x="25183" y="91036"/>
                    <a:pt x="27542" y="91036"/>
                  </a:cubicBezTo>
                  <a:cubicBezTo>
                    <a:pt x="28238" y="91036"/>
                    <a:pt x="28955" y="90766"/>
                    <a:pt x="29587" y="90119"/>
                  </a:cubicBezTo>
                  <a:lnTo>
                    <a:pt x="69285" y="50421"/>
                  </a:lnTo>
                  <a:cubicBezTo>
                    <a:pt x="70101" y="49573"/>
                    <a:pt x="71234" y="49148"/>
                    <a:pt x="72368" y="49148"/>
                  </a:cubicBezTo>
                  <a:cubicBezTo>
                    <a:pt x="73501" y="49148"/>
                    <a:pt x="74635" y="49573"/>
                    <a:pt x="75450" y="50421"/>
                  </a:cubicBezTo>
                  <a:cubicBezTo>
                    <a:pt x="77962" y="52737"/>
                    <a:pt x="82137" y="56390"/>
                    <a:pt x="78680" y="59848"/>
                  </a:cubicBezTo>
                  <a:lnTo>
                    <a:pt x="21660" y="116867"/>
                  </a:lnTo>
                  <a:cubicBezTo>
                    <a:pt x="20722" y="117805"/>
                    <a:pt x="19772" y="118182"/>
                    <a:pt x="18838" y="118182"/>
                  </a:cubicBezTo>
                  <a:cubicBezTo>
                    <a:pt x="16331" y="118182"/>
                    <a:pt x="13944" y="115468"/>
                    <a:pt x="12233" y="113638"/>
                  </a:cubicBezTo>
                  <a:cubicBezTo>
                    <a:pt x="7536" y="109104"/>
                    <a:pt x="16898" y="103526"/>
                    <a:pt x="19214" y="100460"/>
                  </a:cubicBezTo>
                  <a:cubicBezTo>
                    <a:pt x="21430" y="98344"/>
                    <a:pt x="19290" y="95236"/>
                    <a:pt x="16939" y="95236"/>
                  </a:cubicBezTo>
                  <a:cubicBezTo>
                    <a:pt x="16245" y="95236"/>
                    <a:pt x="15532" y="95507"/>
                    <a:pt x="14908" y="96154"/>
                  </a:cubicBezTo>
                  <a:cubicBezTo>
                    <a:pt x="8677" y="102156"/>
                    <a:pt x="1" y="109136"/>
                    <a:pt x="7927" y="117944"/>
                  </a:cubicBezTo>
                  <a:cubicBezTo>
                    <a:pt x="10626" y="120768"/>
                    <a:pt x="13868" y="124256"/>
                    <a:pt x="18059" y="124256"/>
                  </a:cubicBezTo>
                  <a:cubicBezTo>
                    <a:pt x="18225" y="124256"/>
                    <a:pt x="18392" y="124251"/>
                    <a:pt x="18561" y="124239"/>
                  </a:cubicBezTo>
                  <a:cubicBezTo>
                    <a:pt x="18748" y="124300"/>
                    <a:pt x="18955" y="124330"/>
                    <a:pt x="19179" y="124330"/>
                  </a:cubicBezTo>
                  <a:cubicBezTo>
                    <a:pt x="26656" y="124330"/>
                    <a:pt x="54122" y="91497"/>
                    <a:pt x="58651" y="88488"/>
                  </a:cubicBezTo>
                  <a:cubicBezTo>
                    <a:pt x="65939" y="93775"/>
                    <a:pt x="72553" y="95949"/>
                    <a:pt x="78669" y="95949"/>
                  </a:cubicBezTo>
                  <a:cubicBezTo>
                    <a:pt x="97571" y="95949"/>
                    <a:pt x="111714" y="75183"/>
                    <a:pt x="126305" y="61381"/>
                  </a:cubicBezTo>
                  <a:cubicBezTo>
                    <a:pt x="132894" y="54563"/>
                    <a:pt x="122390" y="47942"/>
                    <a:pt x="118378" y="43375"/>
                  </a:cubicBezTo>
                  <a:cubicBezTo>
                    <a:pt x="117057" y="41988"/>
                    <a:pt x="115206" y="41295"/>
                    <a:pt x="113350" y="41295"/>
                  </a:cubicBezTo>
                  <a:cubicBezTo>
                    <a:pt x="111495" y="41295"/>
                    <a:pt x="109636" y="41988"/>
                    <a:pt x="108298" y="43375"/>
                  </a:cubicBezTo>
                  <a:lnTo>
                    <a:pt x="86508" y="65295"/>
                  </a:lnTo>
                  <a:cubicBezTo>
                    <a:pt x="84762" y="67042"/>
                    <a:pt x="82488" y="67959"/>
                    <a:pt x="80194" y="67959"/>
                  </a:cubicBezTo>
                  <a:cubicBezTo>
                    <a:pt x="79874" y="67959"/>
                    <a:pt x="79554" y="67941"/>
                    <a:pt x="79234" y="67905"/>
                  </a:cubicBezTo>
                  <a:cubicBezTo>
                    <a:pt x="87911" y="60435"/>
                    <a:pt x="88727" y="53846"/>
                    <a:pt x="79789" y="46115"/>
                  </a:cubicBezTo>
                  <a:cubicBezTo>
                    <a:pt x="77335" y="43903"/>
                    <a:pt x="74921" y="42981"/>
                    <a:pt x="72599" y="42981"/>
                  </a:cubicBezTo>
                  <a:cubicBezTo>
                    <a:pt x="68346" y="42981"/>
                    <a:pt x="64398" y="46072"/>
                    <a:pt x="61065" y="49997"/>
                  </a:cubicBezTo>
                  <a:cubicBezTo>
                    <a:pt x="60641" y="47191"/>
                    <a:pt x="61522" y="44256"/>
                    <a:pt x="63609" y="42135"/>
                  </a:cubicBezTo>
                  <a:lnTo>
                    <a:pt x="85465" y="20182"/>
                  </a:lnTo>
                  <a:cubicBezTo>
                    <a:pt x="88205" y="17409"/>
                    <a:pt x="88205" y="12940"/>
                    <a:pt x="85465" y="10168"/>
                  </a:cubicBezTo>
                  <a:cubicBezTo>
                    <a:pt x="81893" y="7024"/>
                    <a:pt x="77274" y="1"/>
                    <a:pt x="721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3"/>
            <p:cNvSpPr/>
            <p:nvPr/>
          </p:nvSpPr>
          <p:spPr>
            <a:xfrm>
              <a:off x="3186125" y="240775"/>
              <a:ext cx="3307675" cy="3087275"/>
            </a:xfrm>
            <a:custGeom>
              <a:rect b="b" l="l" r="r" t="t"/>
              <a:pathLst>
                <a:path extrusionOk="0" h="123491" w="132307">
                  <a:moveTo>
                    <a:pt x="115084" y="6092"/>
                  </a:moveTo>
                  <a:cubicBezTo>
                    <a:pt x="116225" y="6092"/>
                    <a:pt x="117367" y="6516"/>
                    <a:pt x="118183" y="7364"/>
                  </a:cubicBezTo>
                  <a:cubicBezTo>
                    <a:pt x="120694" y="9680"/>
                    <a:pt x="124837" y="13333"/>
                    <a:pt x="121379" y="16758"/>
                  </a:cubicBezTo>
                  <a:lnTo>
                    <a:pt x="64360" y="73811"/>
                  </a:lnTo>
                  <a:cubicBezTo>
                    <a:pt x="63544" y="74626"/>
                    <a:pt x="62435" y="75083"/>
                    <a:pt x="61261" y="75083"/>
                  </a:cubicBezTo>
                  <a:cubicBezTo>
                    <a:pt x="61171" y="75092"/>
                    <a:pt x="61081" y="75097"/>
                    <a:pt x="60992" y="75097"/>
                  </a:cubicBezTo>
                  <a:cubicBezTo>
                    <a:pt x="58650" y="75097"/>
                    <a:pt x="56505" y="71901"/>
                    <a:pt x="54965" y="70581"/>
                  </a:cubicBezTo>
                  <a:cubicBezTo>
                    <a:pt x="53269" y="68950"/>
                    <a:pt x="53269" y="66014"/>
                    <a:pt x="54965" y="64383"/>
                  </a:cubicBezTo>
                  <a:lnTo>
                    <a:pt x="111985" y="7364"/>
                  </a:lnTo>
                  <a:cubicBezTo>
                    <a:pt x="112800" y="6516"/>
                    <a:pt x="113942" y="6092"/>
                    <a:pt x="115084" y="6092"/>
                  </a:cubicBezTo>
                  <a:close/>
                  <a:moveTo>
                    <a:pt x="54383" y="34685"/>
                  </a:moveTo>
                  <a:cubicBezTo>
                    <a:pt x="60110" y="34685"/>
                    <a:pt x="65842" y="36504"/>
                    <a:pt x="70590" y="40147"/>
                  </a:cubicBezTo>
                  <a:lnTo>
                    <a:pt x="59402" y="51336"/>
                  </a:lnTo>
                  <a:cubicBezTo>
                    <a:pt x="57400" y="50438"/>
                    <a:pt x="55256" y="49995"/>
                    <a:pt x="53121" y="49995"/>
                  </a:cubicBezTo>
                  <a:cubicBezTo>
                    <a:pt x="49201" y="49995"/>
                    <a:pt x="45309" y="51488"/>
                    <a:pt x="42374" y="54402"/>
                  </a:cubicBezTo>
                  <a:lnTo>
                    <a:pt x="20421" y="76257"/>
                  </a:lnTo>
                  <a:cubicBezTo>
                    <a:pt x="20225" y="76437"/>
                    <a:pt x="19964" y="76526"/>
                    <a:pt x="19703" y="76526"/>
                  </a:cubicBezTo>
                  <a:cubicBezTo>
                    <a:pt x="19442" y="76526"/>
                    <a:pt x="19181" y="76437"/>
                    <a:pt x="18986" y="76257"/>
                  </a:cubicBezTo>
                  <a:lnTo>
                    <a:pt x="10994" y="68298"/>
                  </a:lnTo>
                  <a:cubicBezTo>
                    <a:pt x="10570" y="67743"/>
                    <a:pt x="10570" y="67450"/>
                    <a:pt x="10994" y="66895"/>
                  </a:cubicBezTo>
                  <a:lnTo>
                    <a:pt x="35687" y="42332"/>
                  </a:lnTo>
                  <a:cubicBezTo>
                    <a:pt x="40817" y="37238"/>
                    <a:pt x="47597" y="34685"/>
                    <a:pt x="54383" y="34685"/>
                  </a:cubicBezTo>
                  <a:close/>
                  <a:moveTo>
                    <a:pt x="115071" y="0"/>
                  </a:moveTo>
                  <a:cubicBezTo>
                    <a:pt x="112344" y="0"/>
                    <a:pt x="109620" y="1019"/>
                    <a:pt x="107679" y="3058"/>
                  </a:cubicBezTo>
                  <a:lnTo>
                    <a:pt x="74929" y="35776"/>
                  </a:lnTo>
                  <a:cubicBezTo>
                    <a:pt x="67496" y="30451"/>
                    <a:pt x="60776" y="28262"/>
                    <a:pt x="54573" y="28262"/>
                  </a:cubicBezTo>
                  <a:cubicBezTo>
                    <a:pt x="35623" y="28262"/>
                    <a:pt x="21507" y="48696"/>
                    <a:pt x="6688" y="62557"/>
                  </a:cubicBezTo>
                  <a:cubicBezTo>
                    <a:pt x="1" y="69505"/>
                    <a:pt x="10602" y="75964"/>
                    <a:pt x="14712" y="80596"/>
                  </a:cubicBezTo>
                  <a:cubicBezTo>
                    <a:pt x="16078" y="81945"/>
                    <a:pt x="17882" y="82622"/>
                    <a:pt x="19691" y="82622"/>
                  </a:cubicBezTo>
                  <a:cubicBezTo>
                    <a:pt x="21511" y="82622"/>
                    <a:pt x="23336" y="81937"/>
                    <a:pt x="24727" y="80563"/>
                  </a:cubicBezTo>
                  <a:lnTo>
                    <a:pt x="46647" y="58740"/>
                  </a:lnTo>
                  <a:cubicBezTo>
                    <a:pt x="48421" y="56994"/>
                    <a:pt x="50765" y="56092"/>
                    <a:pt x="53126" y="56092"/>
                  </a:cubicBezTo>
                  <a:cubicBezTo>
                    <a:pt x="53588" y="56092"/>
                    <a:pt x="54050" y="56127"/>
                    <a:pt x="54509" y="56196"/>
                  </a:cubicBezTo>
                  <a:cubicBezTo>
                    <a:pt x="48474" y="61317"/>
                    <a:pt x="44364" y="67939"/>
                    <a:pt x="50627" y="74887"/>
                  </a:cubicBezTo>
                  <a:cubicBezTo>
                    <a:pt x="54359" y="79199"/>
                    <a:pt x="57819" y="81250"/>
                    <a:pt x="61236" y="81250"/>
                  </a:cubicBezTo>
                  <a:cubicBezTo>
                    <a:pt x="64928" y="81250"/>
                    <a:pt x="68570" y="78856"/>
                    <a:pt x="72450" y="74333"/>
                  </a:cubicBezTo>
                  <a:lnTo>
                    <a:pt x="72450" y="74333"/>
                  </a:lnTo>
                  <a:cubicBezTo>
                    <a:pt x="72710" y="76975"/>
                    <a:pt x="71830" y="79650"/>
                    <a:pt x="69807" y="81639"/>
                  </a:cubicBezTo>
                  <a:lnTo>
                    <a:pt x="47887" y="103429"/>
                  </a:lnTo>
                  <a:cubicBezTo>
                    <a:pt x="41232" y="110377"/>
                    <a:pt x="51834" y="116836"/>
                    <a:pt x="55911" y="121436"/>
                  </a:cubicBezTo>
                  <a:cubicBezTo>
                    <a:pt x="57298" y="122806"/>
                    <a:pt x="59108" y="123491"/>
                    <a:pt x="60918" y="123491"/>
                  </a:cubicBezTo>
                  <a:cubicBezTo>
                    <a:pt x="62729" y="123491"/>
                    <a:pt x="64539" y="122806"/>
                    <a:pt x="65926" y="121436"/>
                  </a:cubicBezTo>
                  <a:lnTo>
                    <a:pt x="90651" y="96840"/>
                  </a:lnTo>
                  <a:cubicBezTo>
                    <a:pt x="98774" y="88783"/>
                    <a:pt x="102036" y="76910"/>
                    <a:pt x="99165" y="65851"/>
                  </a:cubicBezTo>
                  <a:cubicBezTo>
                    <a:pt x="98808" y="64478"/>
                    <a:pt x="97572" y="63567"/>
                    <a:pt x="96216" y="63567"/>
                  </a:cubicBezTo>
                  <a:cubicBezTo>
                    <a:pt x="95962" y="63567"/>
                    <a:pt x="95704" y="63599"/>
                    <a:pt x="95447" y="63666"/>
                  </a:cubicBezTo>
                  <a:cubicBezTo>
                    <a:pt x="93816" y="64090"/>
                    <a:pt x="92837" y="65754"/>
                    <a:pt x="93261" y="67385"/>
                  </a:cubicBezTo>
                  <a:cubicBezTo>
                    <a:pt x="100209" y="87054"/>
                    <a:pt x="72221" y="104799"/>
                    <a:pt x="61620" y="117097"/>
                  </a:cubicBezTo>
                  <a:cubicBezTo>
                    <a:pt x="61424" y="117293"/>
                    <a:pt x="61171" y="117391"/>
                    <a:pt x="60918" y="117391"/>
                  </a:cubicBezTo>
                  <a:cubicBezTo>
                    <a:pt x="60666" y="117391"/>
                    <a:pt x="60413" y="117293"/>
                    <a:pt x="60217" y="117097"/>
                  </a:cubicBezTo>
                  <a:lnTo>
                    <a:pt x="52193" y="109171"/>
                  </a:lnTo>
                  <a:cubicBezTo>
                    <a:pt x="51801" y="108649"/>
                    <a:pt x="51769" y="108290"/>
                    <a:pt x="52193" y="107735"/>
                  </a:cubicBezTo>
                  <a:lnTo>
                    <a:pt x="74113" y="85945"/>
                  </a:lnTo>
                  <a:cubicBezTo>
                    <a:pt x="78517" y="81607"/>
                    <a:pt x="79724" y="74952"/>
                    <a:pt x="77375" y="69407"/>
                  </a:cubicBezTo>
                  <a:cubicBezTo>
                    <a:pt x="79887" y="65232"/>
                    <a:pt x="132307" y="18879"/>
                    <a:pt x="128784" y="13660"/>
                  </a:cubicBezTo>
                  <a:cubicBezTo>
                    <a:pt x="129045" y="9256"/>
                    <a:pt x="125457" y="5831"/>
                    <a:pt x="122488" y="3058"/>
                  </a:cubicBezTo>
                  <a:cubicBezTo>
                    <a:pt x="120531" y="1019"/>
                    <a:pt x="117799" y="0"/>
                    <a:pt x="1150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3"/>
            <p:cNvSpPr/>
            <p:nvPr/>
          </p:nvSpPr>
          <p:spPr>
            <a:xfrm>
              <a:off x="2082275" y="1945800"/>
              <a:ext cx="418875" cy="237700"/>
            </a:xfrm>
            <a:custGeom>
              <a:rect b="b" l="l" r="r" t="t"/>
              <a:pathLst>
                <a:path extrusionOk="0" h="9508" w="16755">
                  <a:moveTo>
                    <a:pt x="4333" y="1"/>
                  </a:moveTo>
                  <a:cubicBezTo>
                    <a:pt x="1402" y="1"/>
                    <a:pt x="0" y="4744"/>
                    <a:pt x="3315" y="5936"/>
                  </a:cubicBezTo>
                  <a:lnTo>
                    <a:pt x="12253" y="9296"/>
                  </a:lnTo>
                  <a:cubicBezTo>
                    <a:pt x="12609" y="9440"/>
                    <a:pt x="12979" y="9508"/>
                    <a:pt x="13344" y="9508"/>
                  </a:cubicBezTo>
                  <a:cubicBezTo>
                    <a:pt x="14554" y="9508"/>
                    <a:pt x="15716" y="8761"/>
                    <a:pt x="16167" y="7534"/>
                  </a:cubicBezTo>
                  <a:cubicBezTo>
                    <a:pt x="16754" y="5968"/>
                    <a:pt x="15971" y="4207"/>
                    <a:pt x="14405" y="3620"/>
                  </a:cubicBezTo>
                  <a:lnTo>
                    <a:pt x="5468" y="227"/>
                  </a:lnTo>
                  <a:cubicBezTo>
                    <a:pt x="5071" y="71"/>
                    <a:pt x="4691" y="1"/>
                    <a:pt x="4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3"/>
            <p:cNvSpPr/>
            <p:nvPr/>
          </p:nvSpPr>
          <p:spPr>
            <a:xfrm>
              <a:off x="2470125" y="1430775"/>
              <a:ext cx="365425" cy="330625"/>
            </a:xfrm>
            <a:custGeom>
              <a:rect b="b" l="l" r="r" t="t"/>
              <a:pathLst>
                <a:path extrusionOk="0" h="13225" w="14617">
                  <a:moveTo>
                    <a:pt x="3344" y="0"/>
                  </a:moveTo>
                  <a:cubicBezTo>
                    <a:pt x="2572" y="0"/>
                    <a:pt x="1803" y="286"/>
                    <a:pt x="1208" y="865"/>
                  </a:cubicBezTo>
                  <a:cubicBezTo>
                    <a:pt x="1" y="2039"/>
                    <a:pt x="1" y="3964"/>
                    <a:pt x="1175" y="5171"/>
                  </a:cubicBezTo>
                  <a:lnTo>
                    <a:pt x="8090" y="12282"/>
                  </a:lnTo>
                  <a:cubicBezTo>
                    <a:pt x="8725" y="12947"/>
                    <a:pt x="9451" y="13225"/>
                    <a:pt x="10156" y="13225"/>
                  </a:cubicBezTo>
                  <a:cubicBezTo>
                    <a:pt x="12497" y="13225"/>
                    <a:pt x="14617" y="10164"/>
                    <a:pt x="12461" y="8009"/>
                  </a:cubicBezTo>
                  <a:cubicBezTo>
                    <a:pt x="12461" y="8009"/>
                    <a:pt x="5546" y="898"/>
                    <a:pt x="5546" y="898"/>
                  </a:cubicBezTo>
                  <a:cubicBezTo>
                    <a:pt x="4934" y="302"/>
                    <a:pt x="4138" y="0"/>
                    <a:pt x="33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3"/>
            <p:cNvSpPr/>
            <p:nvPr/>
          </p:nvSpPr>
          <p:spPr>
            <a:xfrm>
              <a:off x="3018950" y="1113125"/>
              <a:ext cx="235850" cy="384775"/>
            </a:xfrm>
            <a:custGeom>
              <a:rect b="b" l="l" r="r" t="t"/>
              <a:pathLst>
                <a:path extrusionOk="0" h="15391" w="9434">
                  <a:moveTo>
                    <a:pt x="3380" y="0"/>
                  </a:moveTo>
                  <a:cubicBezTo>
                    <a:pt x="3126" y="0"/>
                    <a:pt x="2868" y="32"/>
                    <a:pt x="2610" y="99"/>
                  </a:cubicBezTo>
                  <a:cubicBezTo>
                    <a:pt x="979" y="523"/>
                    <a:pt x="1" y="2187"/>
                    <a:pt x="425" y="3818"/>
                  </a:cubicBezTo>
                  <a:lnTo>
                    <a:pt x="2904" y="13180"/>
                  </a:lnTo>
                  <a:cubicBezTo>
                    <a:pt x="3296" y="14723"/>
                    <a:pt x="4491" y="15390"/>
                    <a:pt x="5714" y="15390"/>
                  </a:cubicBezTo>
                  <a:cubicBezTo>
                    <a:pt x="7542" y="15390"/>
                    <a:pt x="9433" y="13900"/>
                    <a:pt x="8808" y="11614"/>
                  </a:cubicBezTo>
                  <a:lnTo>
                    <a:pt x="6329" y="2285"/>
                  </a:lnTo>
                  <a:cubicBezTo>
                    <a:pt x="5972" y="911"/>
                    <a:pt x="4736" y="0"/>
                    <a:pt x="33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 name="Google Shape;763;p43"/>
          <p:cNvGrpSpPr/>
          <p:nvPr/>
        </p:nvGrpSpPr>
        <p:grpSpPr>
          <a:xfrm>
            <a:off x="5363665" y="1619038"/>
            <a:ext cx="357404" cy="357515"/>
            <a:chOff x="1191425" y="238125"/>
            <a:chExt cx="5217575" cy="5219200"/>
          </a:xfrm>
        </p:grpSpPr>
        <p:sp>
          <p:nvSpPr>
            <p:cNvPr id="764" name="Google Shape;764;p43"/>
            <p:cNvSpPr/>
            <p:nvPr/>
          </p:nvSpPr>
          <p:spPr>
            <a:xfrm>
              <a:off x="1191425" y="850550"/>
              <a:ext cx="2531325" cy="4606775"/>
            </a:xfrm>
            <a:custGeom>
              <a:rect b="b" l="l" r="r" t="t"/>
              <a:pathLst>
                <a:path extrusionOk="0" h="184271" w="101253">
                  <a:moveTo>
                    <a:pt x="30565" y="18887"/>
                  </a:moveTo>
                  <a:cubicBezTo>
                    <a:pt x="34121" y="20160"/>
                    <a:pt x="36698" y="23552"/>
                    <a:pt x="36698" y="27532"/>
                  </a:cubicBezTo>
                  <a:lnTo>
                    <a:pt x="36698" y="61489"/>
                  </a:lnTo>
                  <a:cubicBezTo>
                    <a:pt x="34512" y="61913"/>
                    <a:pt x="32425" y="62826"/>
                    <a:pt x="30565" y="64229"/>
                  </a:cubicBezTo>
                  <a:lnTo>
                    <a:pt x="30565" y="18887"/>
                  </a:lnTo>
                  <a:close/>
                  <a:moveTo>
                    <a:pt x="42798" y="45375"/>
                  </a:moveTo>
                  <a:cubicBezTo>
                    <a:pt x="46353" y="46647"/>
                    <a:pt x="48898" y="50039"/>
                    <a:pt x="48898" y="54019"/>
                  </a:cubicBezTo>
                  <a:lnTo>
                    <a:pt x="48898" y="64229"/>
                  </a:lnTo>
                  <a:cubicBezTo>
                    <a:pt x="47071" y="62826"/>
                    <a:pt x="44983" y="61913"/>
                    <a:pt x="42798" y="61489"/>
                  </a:cubicBezTo>
                  <a:lnTo>
                    <a:pt x="42798" y="45375"/>
                  </a:lnTo>
                  <a:close/>
                  <a:moveTo>
                    <a:pt x="15267" y="6133"/>
                  </a:moveTo>
                  <a:cubicBezTo>
                    <a:pt x="20355" y="6133"/>
                    <a:pt x="24466" y="10243"/>
                    <a:pt x="24466" y="15299"/>
                  </a:cubicBezTo>
                  <a:lnTo>
                    <a:pt x="24466" y="76657"/>
                  </a:lnTo>
                  <a:cubicBezTo>
                    <a:pt x="24466" y="76722"/>
                    <a:pt x="24466" y="76755"/>
                    <a:pt x="24466" y="76820"/>
                  </a:cubicBezTo>
                  <a:cubicBezTo>
                    <a:pt x="24563" y="80767"/>
                    <a:pt x="26129" y="84453"/>
                    <a:pt x="28934" y="87259"/>
                  </a:cubicBezTo>
                  <a:lnTo>
                    <a:pt x="71569" y="129893"/>
                  </a:lnTo>
                  <a:cubicBezTo>
                    <a:pt x="72172" y="130496"/>
                    <a:pt x="72955" y="130798"/>
                    <a:pt x="73738" y="130798"/>
                  </a:cubicBezTo>
                  <a:cubicBezTo>
                    <a:pt x="74521" y="130798"/>
                    <a:pt x="75304" y="130496"/>
                    <a:pt x="75907" y="129893"/>
                  </a:cubicBezTo>
                  <a:cubicBezTo>
                    <a:pt x="77114" y="128719"/>
                    <a:pt x="77114" y="126794"/>
                    <a:pt x="75907" y="125587"/>
                  </a:cubicBezTo>
                  <a:lnTo>
                    <a:pt x="33240" y="82920"/>
                  </a:lnTo>
                  <a:cubicBezTo>
                    <a:pt x="31511" y="81191"/>
                    <a:pt x="30565" y="78908"/>
                    <a:pt x="30565" y="76461"/>
                  </a:cubicBezTo>
                  <a:cubicBezTo>
                    <a:pt x="30565" y="73982"/>
                    <a:pt x="31511" y="71699"/>
                    <a:pt x="33240" y="69970"/>
                  </a:cubicBezTo>
                  <a:cubicBezTo>
                    <a:pt x="34969" y="68241"/>
                    <a:pt x="37253" y="67361"/>
                    <a:pt x="39503" y="67295"/>
                  </a:cubicBezTo>
                  <a:lnTo>
                    <a:pt x="39960" y="67295"/>
                  </a:lnTo>
                  <a:cubicBezTo>
                    <a:pt x="42243" y="67361"/>
                    <a:pt x="44494" y="68241"/>
                    <a:pt x="46223" y="69970"/>
                  </a:cubicBezTo>
                  <a:lnTo>
                    <a:pt x="88890" y="112637"/>
                  </a:lnTo>
                  <a:cubicBezTo>
                    <a:pt x="92935" y="116649"/>
                    <a:pt x="95153" y="122031"/>
                    <a:pt x="95153" y="127773"/>
                  </a:cubicBezTo>
                  <a:lnTo>
                    <a:pt x="95153" y="178170"/>
                  </a:lnTo>
                  <a:lnTo>
                    <a:pt x="50953" y="178170"/>
                  </a:lnTo>
                  <a:lnTo>
                    <a:pt x="50953" y="158794"/>
                  </a:lnTo>
                  <a:cubicBezTo>
                    <a:pt x="50953" y="158142"/>
                    <a:pt x="50757" y="157554"/>
                    <a:pt x="50398" y="157033"/>
                  </a:cubicBezTo>
                  <a:lnTo>
                    <a:pt x="8841" y="98578"/>
                  </a:lnTo>
                  <a:cubicBezTo>
                    <a:pt x="7405" y="96523"/>
                    <a:pt x="6101" y="92086"/>
                    <a:pt x="6101" y="89085"/>
                  </a:cubicBezTo>
                  <a:lnTo>
                    <a:pt x="6101" y="15299"/>
                  </a:lnTo>
                  <a:cubicBezTo>
                    <a:pt x="6101" y="10243"/>
                    <a:pt x="10211" y="6133"/>
                    <a:pt x="15267" y="6133"/>
                  </a:cubicBezTo>
                  <a:close/>
                  <a:moveTo>
                    <a:pt x="15267" y="1"/>
                  </a:moveTo>
                  <a:cubicBezTo>
                    <a:pt x="6851" y="1"/>
                    <a:pt x="1" y="6883"/>
                    <a:pt x="1" y="15299"/>
                  </a:cubicBezTo>
                  <a:lnTo>
                    <a:pt x="1" y="89085"/>
                  </a:lnTo>
                  <a:cubicBezTo>
                    <a:pt x="1" y="92804"/>
                    <a:pt x="1436" y="98708"/>
                    <a:pt x="3882" y="102101"/>
                  </a:cubicBezTo>
                  <a:lnTo>
                    <a:pt x="44820" y="159773"/>
                  </a:lnTo>
                  <a:lnTo>
                    <a:pt x="44820" y="181204"/>
                  </a:lnTo>
                  <a:cubicBezTo>
                    <a:pt x="44820" y="182900"/>
                    <a:pt x="46190" y="184270"/>
                    <a:pt x="47887" y="184270"/>
                  </a:cubicBezTo>
                  <a:lnTo>
                    <a:pt x="98186" y="184270"/>
                  </a:lnTo>
                  <a:cubicBezTo>
                    <a:pt x="99883" y="184270"/>
                    <a:pt x="101253" y="182900"/>
                    <a:pt x="101253" y="181204"/>
                  </a:cubicBezTo>
                  <a:lnTo>
                    <a:pt x="101253" y="127773"/>
                  </a:lnTo>
                  <a:cubicBezTo>
                    <a:pt x="101253" y="120400"/>
                    <a:pt x="98415" y="113485"/>
                    <a:pt x="93228" y="108298"/>
                  </a:cubicBezTo>
                  <a:lnTo>
                    <a:pt x="55030" y="70101"/>
                  </a:lnTo>
                  <a:lnTo>
                    <a:pt x="55030" y="54019"/>
                  </a:lnTo>
                  <a:cubicBezTo>
                    <a:pt x="55030" y="46647"/>
                    <a:pt x="49779" y="40482"/>
                    <a:pt x="42798" y="39046"/>
                  </a:cubicBezTo>
                  <a:lnTo>
                    <a:pt x="42798" y="27532"/>
                  </a:lnTo>
                  <a:cubicBezTo>
                    <a:pt x="42798" y="20062"/>
                    <a:pt x="37416" y="13831"/>
                    <a:pt x="30304" y="12494"/>
                  </a:cubicBezTo>
                  <a:cubicBezTo>
                    <a:pt x="29000" y="5415"/>
                    <a:pt x="22769" y="1"/>
                    <a:pt x="15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3"/>
            <p:cNvSpPr/>
            <p:nvPr/>
          </p:nvSpPr>
          <p:spPr>
            <a:xfrm>
              <a:off x="3877675" y="850550"/>
              <a:ext cx="2531325" cy="4606775"/>
            </a:xfrm>
            <a:custGeom>
              <a:rect b="b" l="l" r="r" t="t"/>
              <a:pathLst>
                <a:path extrusionOk="0" h="184271" w="101253">
                  <a:moveTo>
                    <a:pt x="58455" y="45375"/>
                  </a:moveTo>
                  <a:lnTo>
                    <a:pt x="58455" y="61489"/>
                  </a:lnTo>
                  <a:cubicBezTo>
                    <a:pt x="56270" y="61913"/>
                    <a:pt x="54182" y="62826"/>
                    <a:pt x="52355" y="64229"/>
                  </a:cubicBezTo>
                  <a:lnTo>
                    <a:pt x="52355" y="54019"/>
                  </a:lnTo>
                  <a:cubicBezTo>
                    <a:pt x="52355" y="50039"/>
                    <a:pt x="54900" y="46647"/>
                    <a:pt x="58455" y="45375"/>
                  </a:cubicBezTo>
                  <a:close/>
                  <a:moveTo>
                    <a:pt x="70688" y="18887"/>
                  </a:moveTo>
                  <a:lnTo>
                    <a:pt x="70688" y="64229"/>
                  </a:lnTo>
                  <a:cubicBezTo>
                    <a:pt x="68828" y="62826"/>
                    <a:pt x="66741" y="61913"/>
                    <a:pt x="64555" y="61489"/>
                  </a:cubicBezTo>
                  <a:lnTo>
                    <a:pt x="64555" y="27532"/>
                  </a:lnTo>
                  <a:cubicBezTo>
                    <a:pt x="64555" y="23552"/>
                    <a:pt x="67132" y="20160"/>
                    <a:pt x="70688" y="18887"/>
                  </a:cubicBezTo>
                  <a:close/>
                  <a:moveTo>
                    <a:pt x="85986" y="6133"/>
                  </a:moveTo>
                  <a:cubicBezTo>
                    <a:pt x="91042" y="6133"/>
                    <a:pt x="95153" y="10243"/>
                    <a:pt x="95153" y="15299"/>
                  </a:cubicBezTo>
                  <a:lnTo>
                    <a:pt x="95153" y="89085"/>
                  </a:lnTo>
                  <a:cubicBezTo>
                    <a:pt x="95153" y="92086"/>
                    <a:pt x="93848" y="96523"/>
                    <a:pt x="92413" y="98578"/>
                  </a:cubicBezTo>
                  <a:lnTo>
                    <a:pt x="50855" y="157033"/>
                  </a:lnTo>
                  <a:cubicBezTo>
                    <a:pt x="50496" y="157554"/>
                    <a:pt x="50300" y="158174"/>
                    <a:pt x="50300" y="158794"/>
                  </a:cubicBezTo>
                  <a:lnTo>
                    <a:pt x="50300" y="178170"/>
                  </a:lnTo>
                  <a:lnTo>
                    <a:pt x="6100" y="178170"/>
                  </a:lnTo>
                  <a:lnTo>
                    <a:pt x="6100" y="127773"/>
                  </a:lnTo>
                  <a:cubicBezTo>
                    <a:pt x="6100" y="122031"/>
                    <a:pt x="8319" y="116649"/>
                    <a:pt x="12363" y="112637"/>
                  </a:cubicBezTo>
                  <a:lnTo>
                    <a:pt x="55030" y="69970"/>
                  </a:lnTo>
                  <a:cubicBezTo>
                    <a:pt x="56824" y="68176"/>
                    <a:pt x="59173" y="67279"/>
                    <a:pt x="61522" y="67279"/>
                  </a:cubicBezTo>
                  <a:cubicBezTo>
                    <a:pt x="63870" y="67279"/>
                    <a:pt x="66219" y="68176"/>
                    <a:pt x="68013" y="69970"/>
                  </a:cubicBezTo>
                  <a:cubicBezTo>
                    <a:pt x="69742" y="71699"/>
                    <a:pt x="70688" y="73982"/>
                    <a:pt x="70688" y="76461"/>
                  </a:cubicBezTo>
                  <a:cubicBezTo>
                    <a:pt x="70688" y="78908"/>
                    <a:pt x="69742" y="81191"/>
                    <a:pt x="68013" y="82920"/>
                  </a:cubicBezTo>
                  <a:lnTo>
                    <a:pt x="25346" y="125587"/>
                  </a:lnTo>
                  <a:cubicBezTo>
                    <a:pt x="24139" y="126794"/>
                    <a:pt x="24139" y="128719"/>
                    <a:pt x="25346" y="129893"/>
                  </a:cubicBezTo>
                  <a:cubicBezTo>
                    <a:pt x="25950" y="130496"/>
                    <a:pt x="26732" y="130798"/>
                    <a:pt x="27515" y="130798"/>
                  </a:cubicBezTo>
                  <a:cubicBezTo>
                    <a:pt x="28298" y="130798"/>
                    <a:pt x="29081" y="130496"/>
                    <a:pt x="29685" y="129893"/>
                  </a:cubicBezTo>
                  <a:lnTo>
                    <a:pt x="72319" y="87259"/>
                  </a:lnTo>
                  <a:cubicBezTo>
                    <a:pt x="75124" y="84453"/>
                    <a:pt x="76690" y="80767"/>
                    <a:pt x="76788" y="76820"/>
                  </a:cubicBezTo>
                  <a:cubicBezTo>
                    <a:pt x="76788" y="76755"/>
                    <a:pt x="76788" y="76722"/>
                    <a:pt x="76788" y="76657"/>
                  </a:cubicBezTo>
                  <a:lnTo>
                    <a:pt x="76788" y="15299"/>
                  </a:lnTo>
                  <a:cubicBezTo>
                    <a:pt x="76788" y="10243"/>
                    <a:pt x="80898" y="6133"/>
                    <a:pt x="85986" y="6133"/>
                  </a:cubicBezTo>
                  <a:close/>
                  <a:moveTo>
                    <a:pt x="85986" y="1"/>
                  </a:moveTo>
                  <a:cubicBezTo>
                    <a:pt x="78484" y="1"/>
                    <a:pt x="72253" y="5415"/>
                    <a:pt x="70949" y="12494"/>
                  </a:cubicBezTo>
                  <a:cubicBezTo>
                    <a:pt x="63838" y="13831"/>
                    <a:pt x="58455" y="20062"/>
                    <a:pt x="58455" y="27532"/>
                  </a:cubicBezTo>
                  <a:lnTo>
                    <a:pt x="58455" y="39046"/>
                  </a:lnTo>
                  <a:cubicBezTo>
                    <a:pt x="51475" y="40482"/>
                    <a:pt x="46223" y="46647"/>
                    <a:pt x="46223" y="54019"/>
                  </a:cubicBezTo>
                  <a:lnTo>
                    <a:pt x="46223" y="70101"/>
                  </a:lnTo>
                  <a:lnTo>
                    <a:pt x="8025" y="108298"/>
                  </a:lnTo>
                  <a:cubicBezTo>
                    <a:pt x="2838" y="113485"/>
                    <a:pt x="0" y="120400"/>
                    <a:pt x="0" y="127773"/>
                  </a:cubicBezTo>
                  <a:lnTo>
                    <a:pt x="0" y="181204"/>
                  </a:lnTo>
                  <a:cubicBezTo>
                    <a:pt x="0" y="182900"/>
                    <a:pt x="1370" y="184270"/>
                    <a:pt x="3067" y="184270"/>
                  </a:cubicBezTo>
                  <a:lnTo>
                    <a:pt x="53367" y="184270"/>
                  </a:lnTo>
                  <a:cubicBezTo>
                    <a:pt x="55063" y="184270"/>
                    <a:pt x="56433" y="182900"/>
                    <a:pt x="56433" y="181204"/>
                  </a:cubicBezTo>
                  <a:lnTo>
                    <a:pt x="56433" y="159773"/>
                  </a:lnTo>
                  <a:lnTo>
                    <a:pt x="97371" y="102101"/>
                  </a:lnTo>
                  <a:cubicBezTo>
                    <a:pt x="99817" y="98708"/>
                    <a:pt x="101253" y="92804"/>
                    <a:pt x="101253" y="89085"/>
                  </a:cubicBezTo>
                  <a:lnTo>
                    <a:pt x="101253" y="15299"/>
                  </a:lnTo>
                  <a:cubicBezTo>
                    <a:pt x="101253" y="6883"/>
                    <a:pt x="94402" y="1"/>
                    <a:pt x="859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3"/>
            <p:cNvSpPr/>
            <p:nvPr/>
          </p:nvSpPr>
          <p:spPr>
            <a:xfrm>
              <a:off x="2510900" y="238125"/>
              <a:ext cx="2578625" cy="2449775"/>
            </a:xfrm>
            <a:custGeom>
              <a:rect b="b" l="l" r="r" t="t"/>
              <a:pathLst>
                <a:path extrusionOk="0" h="97991" w="103145">
                  <a:moveTo>
                    <a:pt x="21724" y="0"/>
                  </a:moveTo>
                  <a:cubicBezTo>
                    <a:pt x="21095" y="0"/>
                    <a:pt x="20466" y="200"/>
                    <a:pt x="19931" y="587"/>
                  </a:cubicBezTo>
                  <a:cubicBezTo>
                    <a:pt x="18985" y="1272"/>
                    <a:pt x="18496" y="2414"/>
                    <a:pt x="18692" y="3588"/>
                  </a:cubicBezTo>
                  <a:lnTo>
                    <a:pt x="22313" y="24595"/>
                  </a:lnTo>
                  <a:cubicBezTo>
                    <a:pt x="22574" y="26079"/>
                    <a:pt x="23848" y="27122"/>
                    <a:pt x="25300" y="27122"/>
                  </a:cubicBezTo>
                  <a:cubicBezTo>
                    <a:pt x="25477" y="27122"/>
                    <a:pt x="25656" y="27106"/>
                    <a:pt x="25835" y="27074"/>
                  </a:cubicBezTo>
                  <a:cubicBezTo>
                    <a:pt x="27499" y="26814"/>
                    <a:pt x="28608" y="25215"/>
                    <a:pt x="28347" y="23552"/>
                  </a:cubicBezTo>
                  <a:lnTo>
                    <a:pt x="25770" y="8644"/>
                  </a:lnTo>
                  <a:lnTo>
                    <a:pt x="50137" y="21464"/>
                  </a:lnTo>
                  <a:cubicBezTo>
                    <a:pt x="50594" y="21692"/>
                    <a:pt x="51083" y="21806"/>
                    <a:pt x="51573" y="21806"/>
                  </a:cubicBezTo>
                  <a:cubicBezTo>
                    <a:pt x="52062" y="21806"/>
                    <a:pt x="52551" y="21692"/>
                    <a:pt x="53008" y="21464"/>
                  </a:cubicBezTo>
                  <a:lnTo>
                    <a:pt x="77375" y="8644"/>
                  </a:lnTo>
                  <a:lnTo>
                    <a:pt x="72710" y="35784"/>
                  </a:lnTo>
                  <a:cubicBezTo>
                    <a:pt x="72547" y="36763"/>
                    <a:pt x="72873" y="37774"/>
                    <a:pt x="73591" y="38491"/>
                  </a:cubicBezTo>
                  <a:lnTo>
                    <a:pt x="93293" y="57705"/>
                  </a:lnTo>
                  <a:lnTo>
                    <a:pt x="66056" y="61684"/>
                  </a:lnTo>
                  <a:cubicBezTo>
                    <a:pt x="65077" y="61815"/>
                    <a:pt x="64196" y="62434"/>
                    <a:pt x="63772" y="63348"/>
                  </a:cubicBezTo>
                  <a:lnTo>
                    <a:pt x="51573" y="88041"/>
                  </a:lnTo>
                  <a:lnTo>
                    <a:pt x="39373" y="63348"/>
                  </a:lnTo>
                  <a:cubicBezTo>
                    <a:pt x="38949" y="62434"/>
                    <a:pt x="38068" y="61815"/>
                    <a:pt x="37089" y="61684"/>
                  </a:cubicBezTo>
                  <a:lnTo>
                    <a:pt x="9852" y="57705"/>
                  </a:lnTo>
                  <a:lnTo>
                    <a:pt x="29554" y="38491"/>
                  </a:lnTo>
                  <a:cubicBezTo>
                    <a:pt x="30761" y="37317"/>
                    <a:pt x="30794" y="35360"/>
                    <a:pt x="29619" y="34153"/>
                  </a:cubicBezTo>
                  <a:cubicBezTo>
                    <a:pt x="29028" y="33545"/>
                    <a:pt x="28239" y="33244"/>
                    <a:pt x="27446" y="33244"/>
                  </a:cubicBezTo>
                  <a:cubicBezTo>
                    <a:pt x="26665" y="33244"/>
                    <a:pt x="25880" y="33537"/>
                    <a:pt x="25281" y="34120"/>
                  </a:cubicBezTo>
                  <a:lnTo>
                    <a:pt x="1142" y="57639"/>
                  </a:lnTo>
                  <a:cubicBezTo>
                    <a:pt x="294" y="58455"/>
                    <a:pt x="1" y="59694"/>
                    <a:pt x="359" y="60803"/>
                  </a:cubicBezTo>
                  <a:cubicBezTo>
                    <a:pt x="718" y="61880"/>
                    <a:pt x="1664" y="62695"/>
                    <a:pt x="2838" y="62858"/>
                  </a:cubicBezTo>
                  <a:lnTo>
                    <a:pt x="34610" y="67491"/>
                  </a:lnTo>
                  <a:lnTo>
                    <a:pt x="48833" y="96294"/>
                  </a:lnTo>
                  <a:cubicBezTo>
                    <a:pt x="49354" y="97338"/>
                    <a:pt x="50398" y="97990"/>
                    <a:pt x="51573" y="97990"/>
                  </a:cubicBezTo>
                  <a:cubicBezTo>
                    <a:pt x="52747" y="97990"/>
                    <a:pt x="53791" y="97338"/>
                    <a:pt x="54313" y="96294"/>
                  </a:cubicBezTo>
                  <a:lnTo>
                    <a:pt x="68535" y="67491"/>
                  </a:lnTo>
                  <a:lnTo>
                    <a:pt x="100307" y="62858"/>
                  </a:lnTo>
                  <a:cubicBezTo>
                    <a:pt x="101481" y="62695"/>
                    <a:pt x="102427" y="61880"/>
                    <a:pt x="102786" y="60803"/>
                  </a:cubicBezTo>
                  <a:cubicBezTo>
                    <a:pt x="103145" y="59694"/>
                    <a:pt x="102851" y="58455"/>
                    <a:pt x="102003" y="57639"/>
                  </a:cubicBezTo>
                  <a:lnTo>
                    <a:pt x="79006" y="35229"/>
                  </a:lnTo>
                  <a:lnTo>
                    <a:pt x="84453" y="3588"/>
                  </a:lnTo>
                  <a:cubicBezTo>
                    <a:pt x="84649" y="2414"/>
                    <a:pt x="84160" y="1272"/>
                    <a:pt x="83214" y="587"/>
                  </a:cubicBezTo>
                  <a:cubicBezTo>
                    <a:pt x="82679" y="200"/>
                    <a:pt x="82050" y="0"/>
                    <a:pt x="81422" y="0"/>
                  </a:cubicBezTo>
                  <a:cubicBezTo>
                    <a:pt x="80939" y="0"/>
                    <a:pt x="80456" y="118"/>
                    <a:pt x="80017" y="359"/>
                  </a:cubicBezTo>
                  <a:lnTo>
                    <a:pt x="51573" y="15299"/>
                  </a:lnTo>
                  <a:lnTo>
                    <a:pt x="23128" y="359"/>
                  </a:lnTo>
                  <a:cubicBezTo>
                    <a:pt x="22689" y="118"/>
                    <a:pt x="22206" y="0"/>
                    <a:pt x="217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 name="Google Shape;767;p43"/>
          <p:cNvGrpSpPr/>
          <p:nvPr/>
        </p:nvGrpSpPr>
        <p:grpSpPr>
          <a:xfrm>
            <a:off x="898055" y="1586946"/>
            <a:ext cx="637705" cy="420624"/>
            <a:chOff x="529878" y="2099075"/>
            <a:chExt cx="1438215" cy="813900"/>
          </a:xfrm>
        </p:grpSpPr>
        <p:grpSp>
          <p:nvGrpSpPr>
            <p:cNvPr id="768" name="Google Shape;768;p43"/>
            <p:cNvGrpSpPr/>
            <p:nvPr/>
          </p:nvGrpSpPr>
          <p:grpSpPr>
            <a:xfrm>
              <a:off x="529878" y="2099075"/>
              <a:ext cx="1438215" cy="813900"/>
              <a:chOff x="535975" y="2099075"/>
              <a:chExt cx="1432200" cy="813900"/>
            </a:xfrm>
          </p:grpSpPr>
          <p:sp>
            <p:nvSpPr>
              <p:cNvPr id="769" name="Google Shape;769;p43"/>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0" name="Google Shape;770;p43"/>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771" name="Google Shape;771;p43"/>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cxnSp>
        <p:nvCxnSpPr>
          <p:cNvPr id="772" name="Google Shape;772;p43"/>
          <p:cNvCxnSpPr>
            <a:stCxn id="773" idx="2"/>
            <a:endCxn id="774" idx="1"/>
          </p:cNvCxnSpPr>
          <p:nvPr/>
        </p:nvCxnSpPr>
        <p:spPr>
          <a:xfrm flipH="1" rot="-5400000">
            <a:off x="1486800" y="2805554"/>
            <a:ext cx="1347900" cy="661200"/>
          </a:xfrm>
          <a:prstGeom prst="bentConnector2">
            <a:avLst/>
          </a:prstGeom>
          <a:noFill/>
          <a:ln cap="flat" cmpd="sng" w="9525">
            <a:solidFill>
              <a:schemeClr val="dk1"/>
            </a:solidFill>
            <a:prstDash val="solid"/>
            <a:round/>
            <a:headEnd len="med" w="med" type="none"/>
            <a:tailEnd len="med" w="med" type="none"/>
          </a:ln>
        </p:spPr>
      </p:cxnSp>
      <p:cxnSp>
        <p:nvCxnSpPr>
          <p:cNvPr id="775" name="Google Shape;775;p43"/>
          <p:cNvCxnSpPr>
            <a:stCxn id="722" idx="0"/>
            <a:endCxn id="776" idx="1"/>
          </p:cNvCxnSpPr>
          <p:nvPr/>
        </p:nvCxnSpPr>
        <p:spPr>
          <a:xfrm rot="-5400000">
            <a:off x="3559450" y="2099033"/>
            <a:ext cx="921000" cy="1193100"/>
          </a:xfrm>
          <a:prstGeom prst="bentConnector2">
            <a:avLst/>
          </a:prstGeom>
          <a:noFill/>
          <a:ln cap="flat" cmpd="sng" w="9525">
            <a:solidFill>
              <a:schemeClr val="dk1"/>
            </a:solidFill>
            <a:prstDash val="solid"/>
            <a:round/>
            <a:headEnd len="med" w="med" type="none"/>
            <a:tailEnd len="med" w="med" type="none"/>
          </a:ln>
        </p:spPr>
      </p:cxnSp>
      <p:cxnSp>
        <p:nvCxnSpPr>
          <p:cNvPr id="777" name="Google Shape;777;p43"/>
          <p:cNvCxnSpPr>
            <a:stCxn id="776" idx="3"/>
            <a:endCxn id="711" idx="0"/>
          </p:cNvCxnSpPr>
          <p:nvPr/>
        </p:nvCxnSpPr>
        <p:spPr>
          <a:xfrm>
            <a:off x="6480692" y="2235071"/>
            <a:ext cx="874200" cy="953100"/>
          </a:xfrm>
          <a:prstGeom prst="bentConnector2">
            <a:avLst/>
          </a:prstGeom>
          <a:noFill/>
          <a:ln cap="flat" cmpd="sng" w="9525">
            <a:solidFill>
              <a:schemeClr val="dk1"/>
            </a:solidFill>
            <a:prstDash val="solid"/>
            <a:round/>
            <a:headEnd len="med" w="med" type="none"/>
            <a:tailEnd len="med" w="med" type="none"/>
          </a:ln>
        </p:spPr>
      </p:cxnSp>
      <p:sp>
        <p:nvSpPr>
          <p:cNvPr id="773" name="Google Shape;773;p43"/>
          <p:cNvSpPr/>
          <p:nvPr/>
        </p:nvSpPr>
        <p:spPr>
          <a:xfrm>
            <a:off x="898050" y="2008304"/>
            <a:ext cx="1864200" cy="4539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2"/>
                </a:solidFill>
                <a:latin typeface="Nova Mono"/>
                <a:ea typeface="Nova Mono"/>
                <a:cs typeface="Nova Mono"/>
                <a:sym typeface="Nova Mono"/>
              </a:rPr>
              <a:t>Head PROGEPE - Bruna</a:t>
            </a:r>
            <a:endParaRPr sz="900">
              <a:solidFill>
                <a:schemeClr val="accent2"/>
              </a:solidFill>
              <a:latin typeface="Nova Mono"/>
              <a:ea typeface="Nova Mono"/>
              <a:cs typeface="Nova Mono"/>
              <a:sym typeface="Nova Mono"/>
            </a:endParaRPr>
          </a:p>
        </p:txBody>
      </p:sp>
      <p:sp>
        <p:nvSpPr>
          <p:cNvPr id="774" name="Google Shape;774;p43"/>
          <p:cNvSpPr/>
          <p:nvPr/>
        </p:nvSpPr>
        <p:spPr>
          <a:xfrm>
            <a:off x="2491258" y="3583018"/>
            <a:ext cx="1864200" cy="4539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1"/>
                </a:solidFill>
                <a:latin typeface="Nova Mono"/>
                <a:ea typeface="Nova Mono"/>
                <a:cs typeface="Nova Mono"/>
                <a:sym typeface="Nova Mono"/>
              </a:rPr>
              <a:t>Coordenadora do STI - Nadja</a:t>
            </a:r>
            <a:endParaRPr sz="900">
              <a:solidFill>
                <a:schemeClr val="accent1"/>
              </a:solidFill>
              <a:latin typeface="Nova Mono"/>
              <a:ea typeface="Nova Mono"/>
              <a:cs typeface="Nova Mono"/>
              <a:sym typeface="Nova Mono"/>
            </a:endParaRPr>
          </a:p>
        </p:txBody>
      </p:sp>
      <p:sp>
        <p:nvSpPr>
          <p:cNvPr id="776" name="Google Shape;776;p43"/>
          <p:cNvSpPr/>
          <p:nvPr/>
        </p:nvSpPr>
        <p:spPr>
          <a:xfrm>
            <a:off x="4616492" y="2008121"/>
            <a:ext cx="1864200" cy="4539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2"/>
                </a:solidFill>
                <a:latin typeface="Nova Mono"/>
                <a:ea typeface="Nova Mono"/>
                <a:cs typeface="Nova Mono"/>
                <a:sym typeface="Nova Mono"/>
              </a:rPr>
              <a:t>Coordenador da área de projeto de TI (STILabs) - Marlos Ribeiro</a:t>
            </a:r>
            <a:endParaRPr sz="900">
              <a:solidFill>
                <a:schemeClr val="accent2"/>
              </a:solidFill>
              <a:latin typeface="Nova Mono"/>
              <a:ea typeface="Nova Mono"/>
              <a:cs typeface="Nova Mono"/>
              <a:sym typeface="Nova Mono"/>
            </a:endParaRPr>
          </a:p>
        </p:txBody>
      </p:sp>
      <p:sp>
        <p:nvSpPr>
          <p:cNvPr id="778" name="Google Shape;778;p43"/>
          <p:cNvSpPr/>
          <p:nvPr/>
        </p:nvSpPr>
        <p:spPr>
          <a:xfrm>
            <a:off x="6422875" y="3606543"/>
            <a:ext cx="1864200" cy="4539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1"/>
                </a:solidFill>
                <a:latin typeface="Nova Mono"/>
                <a:ea typeface="Nova Mono"/>
                <a:cs typeface="Nova Mono"/>
                <a:sym typeface="Nova Mono"/>
              </a:rPr>
              <a:t>Colaborador do STI</a:t>
            </a:r>
            <a:endParaRPr sz="900">
              <a:solidFill>
                <a:schemeClr val="accent1"/>
              </a:solidFill>
              <a:latin typeface="Nova Mono"/>
              <a:ea typeface="Nova Mono"/>
              <a:cs typeface="Nova Mono"/>
              <a:sym typeface="Nova Mono"/>
            </a:endParaRPr>
          </a:p>
        </p:txBody>
      </p:sp>
      <p:grpSp>
        <p:nvGrpSpPr>
          <p:cNvPr id="779" name="Google Shape;779;p43"/>
          <p:cNvGrpSpPr/>
          <p:nvPr/>
        </p:nvGrpSpPr>
        <p:grpSpPr>
          <a:xfrm>
            <a:off x="180975" y="1248928"/>
            <a:ext cx="8782200" cy="3357600"/>
            <a:chOff x="180975" y="1242775"/>
            <a:chExt cx="8782200" cy="3357600"/>
          </a:xfrm>
        </p:grpSpPr>
        <p:cxnSp>
          <p:nvCxnSpPr>
            <p:cNvPr id="780" name="Google Shape;780;p43"/>
            <p:cNvCxnSpPr/>
            <p:nvPr/>
          </p:nvCxnSpPr>
          <p:spPr>
            <a:xfrm>
              <a:off x="180975" y="1242775"/>
              <a:ext cx="8782200" cy="0"/>
            </a:xfrm>
            <a:prstGeom prst="straightConnector1">
              <a:avLst/>
            </a:prstGeom>
            <a:noFill/>
            <a:ln cap="flat" cmpd="sng" w="9525">
              <a:solidFill>
                <a:schemeClr val="dk1"/>
              </a:solidFill>
              <a:prstDash val="solid"/>
              <a:round/>
              <a:headEnd len="med" w="med" type="none"/>
              <a:tailEnd len="med" w="med" type="none"/>
            </a:ln>
          </p:spPr>
        </p:cxnSp>
        <p:cxnSp>
          <p:nvCxnSpPr>
            <p:cNvPr id="781" name="Google Shape;781;p43"/>
            <p:cNvCxnSpPr/>
            <p:nvPr/>
          </p:nvCxnSpPr>
          <p:spPr>
            <a:xfrm>
              <a:off x="713225" y="1242775"/>
              <a:ext cx="0" cy="3357600"/>
            </a:xfrm>
            <a:prstGeom prst="straightConnector1">
              <a:avLst/>
            </a:prstGeom>
            <a:noFill/>
            <a:ln cap="flat" cmpd="sng" w="9525">
              <a:solidFill>
                <a:schemeClr val="dk1"/>
              </a:solidFill>
              <a:prstDash val="solid"/>
              <a:round/>
              <a:headEnd len="med" w="med" type="none"/>
              <a:tailEnd len="med" w="med" type="none"/>
            </a:ln>
          </p:spPr>
        </p:cxnSp>
        <p:cxnSp>
          <p:nvCxnSpPr>
            <p:cNvPr id="782" name="Google Shape;782;p43"/>
            <p:cNvCxnSpPr/>
            <p:nvPr/>
          </p:nvCxnSpPr>
          <p:spPr>
            <a:xfrm>
              <a:off x="8430775" y="1242775"/>
              <a:ext cx="0" cy="33576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6" name="Shape 786"/>
        <p:cNvGrpSpPr/>
        <p:nvPr/>
      </p:nvGrpSpPr>
      <p:grpSpPr>
        <a:xfrm>
          <a:off x="0" y="0"/>
          <a:ext cx="0" cy="0"/>
          <a:chOff x="0" y="0"/>
          <a:chExt cx="0" cy="0"/>
        </a:xfrm>
      </p:grpSpPr>
      <p:sp>
        <p:nvSpPr>
          <p:cNvPr id="787" name="Google Shape;787;p44"/>
          <p:cNvSpPr txBox="1"/>
          <p:nvPr>
            <p:ph idx="1" type="subTitle"/>
          </p:nvPr>
        </p:nvSpPr>
        <p:spPr>
          <a:xfrm>
            <a:off x="713250" y="1238275"/>
            <a:ext cx="4144500" cy="2864100"/>
          </a:xfrm>
          <a:prstGeom prst="rect">
            <a:avLst/>
          </a:prstGeom>
        </p:spPr>
        <p:txBody>
          <a:bodyPr anchorCtr="0" anchor="ctr" bIns="91425" lIns="91425" spcFirstLastPara="1" rIns="91425" wrap="square" tIns="91425">
            <a:noAutofit/>
          </a:bodyPr>
          <a:lstStyle/>
          <a:p>
            <a:pPr indent="-298450" lvl="0" marL="457200" rtl="0" algn="l">
              <a:lnSpc>
                <a:spcPct val="150000"/>
              </a:lnSpc>
              <a:spcBef>
                <a:spcPts val="0"/>
              </a:spcBef>
              <a:spcAft>
                <a:spcPts val="0"/>
              </a:spcAft>
              <a:buSzPts val="1100"/>
              <a:buChar char="●"/>
            </a:pPr>
            <a:r>
              <a:rPr lang="en" sz="1100"/>
              <a:t>Atividades por setores mensuradas para o teletrabalho</a:t>
            </a:r>
            <a:endParaRPr sz="1100"/>
          </a:p>
          <a:p>
            <a:pPr indent="-298450" lvl="0" marL="457200" rtl="0" algn="l">
              <a:lnSpc>
                <a:spcPct val="150000"/>
              </a:lnSpc>
              <a:spcBef>
                <a:spcPts val="0"/>
              </a:spcBef>
              <a:spcAft>
                <a:spcPts val="0"/>
              </a:spcAft>
              <a:buSzPts val="1100"/>
              <a:buChar char="●"/>
            </a:pPr>
            <a:r>
              <a:rPr lang="en" sz="1100"/>
              <a:t>Definição de quem pode e quem não pode aderir ao teletrabalho</a:t>
            </a:r>
            <a:endParaRPr sz="1100"/>
          </a:p>
          <a:p>
            <a:pPr indent="-298450" lvl="0" marL="457200" rtl="0" algn="l">
              <a:lnSpc>
                <a:spcPct val="150000"/>
              </a:lnSpc>
              <a:spcBef>
                <a:spcPts val="0"/>
              </a:spcBef>
              <a:spcAft>
                <a:spcPts val="0"/>
              </a:spcAft>
              <a:buSzPts val="1100"/>
              <a:buChar char="●"/>
            </a:pPr>
            <a:r>
              <a:rPr lang="en" sz="1100"/>
              <a:t>Rodízio de colaboradores para que sempre tenha alguém disponível</a:t>
            </a:r>
            <a:endParaRPr sz="1100"/>
          </a:p>
          <a:p>
            <a:pPr indent="-298450" lvl="0" marL="457200" rtl="0" algn="l">
              <a:lnSpc>
                <a:spcPct val="150000"/>
              </a:lnSpc>
              <a:spcBef>
                <a:spcPts val="0"/>
              </a:spcBef>
              <a:spcAft>
                <a:spcPts val="0"/>
              </a:spcAft>
              <a:buSzPts val="1100"/>
              <a:buChar char="●"/>
            </a:pPr>
            <a:r>
              <a:rPr lang="en" sz="1100"/>
              <a:t>Chefias imediatas avaliando os níveis abaixos com atividades igualitárias para os colaboradores</a:t>
            </a:r>
            <a:endParaRPr sz="1100"/>
          </a:p>
          <a:p>
            <a:pPr indent="-298450" lvl="0" marL="457200" rtl="0" algn="l">
              <a:lnSpc>
                <a:spcPct val="150000"/>
              </a:lnSpc>
              <a:spcBef>
                <a:spcPts val="0"/>
              </a:spcBef>
              <a:spcAft>
                <a:spcPts val="0"/>
              </a:spcAft>
              <a:buSzPts val="1100"/>
              <a:buChar char="●"/>
            </a:pPr>
            <a:r>
              <a:rPr lang="en" sz="1100"/>
              <a:t> Cultura de um padrão de horário de comunicação</a:t>
            </a:r>
            <a:endParaRPr sz="1100"/>
          </a:p>
          <a:p>
            <a:pPr indent="0" lvl="0" marL="0" rtl="0" algn="l">
              <a:spcBef>
                <a:spcPts val="0"/>
              </a:spcBef>
              <a:spcAft>
                <a:spcPts val="0"/>
              </a:spcAft>
              <a:buClr>
                <a:schemeClr val="dk1"/>
              </a:buClr>
              <a:buSzPts val="1100"/>
              <a:buFont typeface="Arial"/>
              <a:buNone/>
            </a:pPr>
            <a:r>
              <a:t/>
            </a:r>
            <a:endParaRPr/>
          </a:p>
        </p:txBody>
      </p:sp>
      <p:sp>
        <p:nvSpPr>
          <p:cNvPr id="788" name="Google Shape;788;p4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EXPECTATIVAS</a:t>
            </a:r>
            <a:endParaRPr/>
          </a:p>
        </p:txBody>
      </p:sp>
      <p:grpSp>
        <p:nvGrpSpPr>
          <p:cNvPr id="789" name="Google Shape;789;p44"/>
          <p:cNvGrpSpPr/>
          <p:nvPr/>
        </p:nvGrpSpPr>
        <p:grpSpPr>
          <a:xfrm>
            <a:off x="713249" y="4102475"/>
            <a:ext cx="3268200" cy="501525"/>
            <a:chOff x="529878" y="2099075"/>
            <a:chExt cx="1438215" cy="813900"/>
          </a:xfrm>
        </p:grpSpPr>
        <p:grpSp>
          <p:nvGrpSpPr>
            <p:cNvPr id="790" name="Google Shape;790;p44"/>
            <p:cNvGrpSpPr/>
            <p:nvPr/>
          </p:nvGrpSpPr>
          <p:grpSpPr>
            <a:xfrm>
              <a:off x="529878" y="2099075"/>
              <a:ext cx="1438215" cy="813900"/>
              <a:chOff x="535975" y="2099075"/>
              <a:chExt cx="1432200" cy="813900"/>
            </a:xfrm>
          </p:grpSpPr>
          <p:sp>
            <p:nvSpPr>
              <p:cNvPr id="791" name="Google Shape;791;p44"/>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2" name="Google Shape;792;p44"/>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793" name="Google Shape;793;p44"/>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794" name="Google Shape;794;p44"/>
          <p:cNvSpPr/>
          <p:nvPr/>
        </p:nvSpPr>
        <p:spPr>
          <a:xfrm>
            <a:off x="3981450" y="4102425"/>
            <a:ext cx="876300" cy="5013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4">
            <a:hlinkClick action="ppaction://hlinkshowjump?jump=nextslide"/>
          </p:cNvPr>
          <p:cNvSpPr/>
          <p:nvPr/>
        </p:nvSpPr>
        <p:spPr>
          <a:xfrm>
            <a:off x="4282950" y="4216563"/>
            <a:ext cx="273300" cy="27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 name="Google Shape;796;p44"/>
          <p:cNvGrpSpPr/>
          <p:nvPr/>
        </p:nvGrpSpPr>
        <p:grpSpPr>
          <a:xfrm rot="2743791">
            <a:off x="4364368" y="4297589"/>
            <a:ext cx="110223" cy="111280"/>
            <a:chOff x="1190625" y="306825"/>
            <a:chExt cx="4963875" cy="5011475"/>
          </a:xfrm>
        </p:grpSpPr>
        <p:sp>
          <p:nvSpPr>
            <p:cNvPr id="797" name="Google Shape;797;p44"/>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4"/>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 name="Google Shape;799;p44"/>
          <p:cNvGrpSpPr/>
          <p:nvPr/>
        </p:nvGrpSpPr>
        <p:grpSpPr>
          <a:xfrm>
            <a:off x="4857705" y="1238272"/>
            <a:ext cx="3571088" cy="3365700"/>
            <a:chOff x="4857705" y="1238272"/>
            <a:chExt cx="3571088" cy="3365700"/>
          </a:xfrm>
        </p:grpSpPr>
        <p:sp>
          <p:nvSpPr>
            <p:cNvPr id="800" name="Google Shape;800;p44"/>
            <p:cNvSpPr/>
            <p:nvPr/>
          </p:nvSpPr>
          <p:spPr>
            <a:xfrm>
              <a:off x="4857799" y="1238272"/>
              <a:ext cx="3570900" cy="33657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 name="Google Shape;801;p44"/>
            <p:cNvGrpSpPr/>
            <p:nvPr/>
          </p:nvGrpSpPr>
          <p:grpSpPr>
            <a:xfrm>
              <a:off x="4857705" y="1240988"/>
              <a:ext cx="3571088" cy="3360268"/>
              <a:chOff x="529878" y="2099075"/>
              <a:chExt cx="1438215" cy="813900"/>
            </a:xfrm>
          </p:grpSpPr>
          <p:grpSp>
            <p:nvGrpSpPr>
              <p:cNvPr id="802" name="Google Shape;802;p44"/>
              <p:cNvGrpSpPr/>
              <p:nvPr/>
            </p:nvGrpSpPr>
            <p:grpSpPr>
              <a:xfrm>
                <a:off x="529878" y="2099075"/>
                <a:ext cx="1438215" cy="813900"/>
                <a:chOff x="535975" y="2099075"/>
                <a:chExt cx="1432200" cy="813900"/>
              </a:xfrm>
            </p:grpSpPr>
            <p:sp>
              <p:nvSpPr>
                <p:cNvPr id="803" name="Google Shape;803;p44"/>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4" name="Google Shape;804;p44"/>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805" name="Google Shape;805;p44"/>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grpSp>
      <p:pic>
        <p:nvPicPr>
          <p:cNvPr id="806" name="Google Shape;806;p44"/>
          <p:cNvPicPr preferRelativeResize="0"/>
          <p:nvPr/>
        </p:nvPicPr>
        <p:blipFill rotWithShape="1">
          <a:blip r:embed="rId3">
            <a:alphaModFix/>
          </a:blip>
          <a:srcRect b="1323" l="35814" r="9424" t="1323"/>
          <a:stretch/>
        </p:blipFill>
        <p:spPr>
          <a:xfrm>
            <a:off x="4997299" y="1275172"/>
            <a:ext cx="3291900" cy="3291900"/>
          </a:xfrm>
          <a:prstGeom prst="ellipse">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0" name="Shape 810"/>
        <p:cNvGrpSpPr/>
        <p:nvPr/>
      </p:nvGrpSpPr>
      <p:grpSpPr>
        <a:xfrm>
          <a:off x="0" y="0"/>
          <a:ext cx="0" cy="0"/>
          <a:chOff x="0" y="0"/>
          <a:chExt cx="0" cy="0"/>
        </a:xfrm>
      </p:grpSpPr>
      <p:sp>
        <p:nvSpPr>
          <p:cNvPr id="811" name="Google Shape;811;p4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 LEÃO</a:t>
            </a:r>
            <a:endParaRPr/>
          </a:p>
        </p:txBody>
      </p:sp>
      <p:sp>
        <p:nvSpPr>
          <p:cNvPr id="812" name="Google Shape;812;p45"/>
          <p:cNvSpPr/>
          <p:nvPr/>
        </p:nvSpPr>
        <p:spPr>
          <a:xfrm>
            <a:off x="4245719" y="4604000"/>
            <a:ext cx="652500" cy="3840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5">
            <a:hlinkClick action="ppaction://hlinkshowjump?jump=nextslide"/>
          </p:cNvPr>
          <p:cNvSpPr/>
          <p:nvPr/>
        </p:nvSpPr>
        <p:spPr>
          <a:xfrm>
            <a:off x="4430820" y="4665013"/>
            <a:ext cx="273300" cy="27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 name="Google Shape;814;p45"/>
          <p:cNvGrpSpPr/>
          <p:nvPr/>
        </p:nvGrpSpPr>
        <p:grpSpPr>
          <a:xfrm rot="2743791">
            <a:off x="4512375" y="4745839"/>
            <a:ext cx="110223" cy="111280"/>
            <a:chOff x="1190625" y="306825"/>
            <a:chExt cx="4963875" cy="5011475"/>
          </a:xfrm>
        </p:grpSpPr>
        <p:sp>
          <p:nvSpPr>
            <p:cNvPr id="815" name="Google Shape;815;p45"/>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5"/>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 name="Google Shape;817;p45"/>
          <p:cNvSpPr txBox="1"/>
          <p:nvPr/>
        </p:nvSpPr>
        <p:spPr>
          <a:xfrm>
            <a:off x="713250" y="1086488"/>
            <a:ext cx="7717500" cy="583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202122"/>
                </a:solidFill>
                <a:latin typeface="Anaheim"/>
                <a:ea typeface="Anaheim"/>
                <a:cs typeface="Anaheim"/>
                <a:sym typeface="Anaheim"/>
              </a:rPr>
              <a:t>Por último aparece o leão, um animal que teoricamente é feroz, mas na história era bastante medroso e queria possuir a coragem que supostamente era para ele ter, já que é o rei da selva.</a:t>
            </a:r>
            <a:endParaRPr b="1" sz="1200">
              <a:solidFill>
                <a:schemeClr val="dk1"/>
              </a:solidFill>
              <a:latin typeface="Anaheim"/>
              <a:ea typeface="Anaheim"/>
              <a:cs typeface="Anaheim"/>
              <a:sym typeface="Anaheim"/>
            </a:endParaRPr>
          </a:p>
        </p:txBody>
      </p:sp>
      <p:sp>
        <p:nvSpPr>
          <p:cNvPr id="818" name="Google Shape;818;p45"/>
          <p:cNvSpPr txBox="1"/>
          <p:nvPr/>
        </p:nvSpPr>
        <p:spPr>
          <a:xfrm>
            <a:off x="1668725" y="2845250"/>
            <a:ext cx="4762200" cy="132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02122"/>
                </a:solidFill>
                <a:latin typeface="Anaheim"/>
                <a:ea typeface="Anaheim"/>
                <a:cs typeface="Anaheim"/>
                <a:sym typeface="Anaheim"/>
              </a:rPr>
              <a:t>O Leão representa a coragem de inovar no processo, é preciso ter muita coragem para mudar um modelo de trabalho que está mantido há anos.</a:t>
            </a:r>
            <a:r>
              <a:rPr lang="en" sz="1200">
                <a:solidFill>
                  <a:srgbClr val="202122"/>
                </a:solidFill>
                <a:latin typeface="Anaheim"/>
                <a:ea typeface="Anaheim"/>
                <a:cs typeface="Anaheim"/>
                <a:sym typeface="Anaheim"/>
              </a:rPr>
              <a:t> </a:t>
            </a:r>
            <a:endParaRPr sz="1200">
              <a:solidFill>
                <a:schemeClr val="dk1"/>
              </a:solidFill>
              <a:latin typeface="Anaheim"/>
              <a:ea typeface="Anaheim"/>
              <a:cs typeface="Anaheim"/>
              <a:sym typeface="Anaheim"/>
            </a:endParaRPr>
          </a:p>
        </p:txBody>
      </p:sp>
      <p:pic>
        <p:nvPicPr>
          <p:cNvPr id="819" name="Google Shape;819;p45"/>
          <p:cNvPicPr preferRelativeResize="0"/>
          <p:nvPr/>
        </p:nvPicPr>
        <p:blipFill rotWithShape="1">
          <a:blip r:embed="rId3">
            <a:alphaModFix/>
          </a:blip>
          <a:srcRect b="0" l="13298" r="48684" t="49096"/>
          <a:stretch/>
        </p:blipFill>
        <p:spPr>
          <a:xfrm>
            <a:off x="362225" y="2785275"/>
            <a:ext cx="1014475" cy="18187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3" name="Shape 823"/>
        <p:cNvGrpSpPr/>
        <p:nvPr/>
      </p:nvGrpSpPr>
      <p:grpSpPr>
        <a:xfrm>
          <a:off x="0" y="0"/>
          <a:ext cx="0" cy="0"/>
          <a:chOff x="0" y="0"/>
          <a:chExt cx="0" cy="0"/>
        </a:xfrm>
      </p:grpSpPr>
      <p:pic>
        <p:nvPicPr>
          <p:cNvPr id="824" name="Google Shape;824;p46"/>
          <p:cNvPicPr preferRelativeResize="0"/>
          <p:nvPr/>
        </p:nvPicPr>
        <p:blipFill rotWithShape="1">
          <a:blip r:embed="rId3">
            <a:alphaModFix/>
          </a:blip>
          <a:srcRect b="12135" l="0" r="0" t="4231"/>
          <a:stretch/>
        </p:blipFill>
        <p:spPr>
          <a:xfrm>
            <a:off x="184825" y="148500"/>
            <a:ext cx="8774349" cy="4857250"/>
          </a:xfrm>
          <a:prstGeom prst="rect">
            <a:avLst/>
          </a:prstGeom>
          <a:noFill/>
          <a:ln>
            <a:noFill/>
          </a:ln>
        </p:spPr>
      </p:pic>
      <p:sp>
        <p:nvSpPr>
          <p:cNvPr id="825" name="Google Shape;825;p46"/>
          <p:cNvSpPr txBox="1"/>
          <p:nvPr>
            <p:ph type="title"/>
          </p:nvPr>
        </p:nvSpPr>
        <p:spPr>
          <a:xfrm>
            <a:off x="2282518" y="2571750"/>
            <a:ext cx="4578900" cy="52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ESTUDO DE MESA</a:t>
            </a:r>
            <a:endParaRPr sz="3000"/>
          </a:p>
        </p:txBody>
      </p:sp>
      <p:sp>
        <p:nvSpPr>
          <p:cNvPr id="826" name="Google Shape;826;p46"/>
          <p:cNvSpPr txBox="1"/>
          <p:nvPr>
            <p:ph idx="4294967295" type="body"/>
          </p:nvPr>
        </p:nvSpPr>
        <p:spPr>
          <a:xfrm>
            <a:off x="2801000" y="3093150"/>
            <a:ext cx="3558000" cy="795300"/>
          </a:xfrm>
          <a:prstGeom prst="rect">
            <a:avLst/>
          </a:prstGeom>
          <a:solidFill>
            <a:schemeClr val="lt1"/>
          </a:solidFill>
        </p:spPr>
        <p:txBody>
          <a:bodyPr anchorCtr="0" anchor="t" bIns="91425" lIns="91425" spcFirstLastPara="1" rIns="91425" wrap="square" tIns="91425">
            <a:noAutofit/>
          </a:bodyPr>
          <a:lstStyle/>
          <a:p>
            <a:pPr indent="0" lvl="0" marL="0" rtl="0" algn="l">
              <a:spcBef>
                <a:spcPts val="0"/>
              </a:spcBef>
              <a:spcAft>
                <a:spcPts val="1200"/>
              </a:spcAft>
              <a:buNone/>
            </a:pPr>
            <a:r>
              <a:rPr lang="en" sz="1200"/>
              <a:t>Quais ferramentas estão </a:t>
            </a:r>
            <a:r>
              <a:rPr lang="en" sz="1200"/>
              <a:t>disponíveis no mercado e como organizações similares estão enfrentando o problema?</a:t>
            </a:r>
            <a:r>
              <a:rPr lang="en" sz="1200"/>
              <a:t> </a:t>
            </a:r>
            <a:endParaRPr sz="1200"/>
          </a:p>
        </p:txBody>
      </p:sp>
      <p:grpSp>
        <p:nvGrpSpPr>
          <p:cNvPr id="827" name="Google Shape;827;p46"/>
          <p:cNvGrpSpPr/>
          <p:nvPr/>
        </p:nvGrpSpPr>
        <p:grpSpPr>
          <a:xfrm>
            <a:off x="2282526" y="3096200"/>
            <a:ext cx="518477" cy="792250"/>
            <a:chOff x="529878" y="2099075"/>
            <a:chExt cx="1438215" cy="813900"/>
          </a:xfrm>
        </p:grpSpPr>
        <p:grpSp>
          <p:nvGrpSpPr>
            <p:cNvPr id="828" name="Google Shape;828;p46"/>
            <p:cNvGrpSpPr/>
            <p:nvPr/>
          </p:nvGrpSpPr>
          <p:grpSpPr>
            <a:xfrm>
              <a:off x="529878" y="2099075"/>
              <a:ext cx="1438215" cy="813900"/>
              <a:chOff x="535975" y="2099075"/>
              <a:chExt cx="1432200" cy="813900"/>
            </a:xfrm>
          </p:grpSpPr>
          <p:sp>
            <p:nvSpPr>
              <p:cNvPr id="829" name="Google Shape;829;p46"/>
              <p:cNvSpPr/>
              <p:nvPr/>
            </p:nvSpPr>
            <p:spPr>
              <a:xfrm>
                <a:off x="535975" y="2099075"/>
                <a:ext cx="1432200" cy="8139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 name="Google Shape;830;p46"/>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831" name="Google Shape;831;p46"/>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832" name="Google Shape;832;p46"/>
          <p:cNvSpPr/>
          <p:nvPr/>
        </p:nvSpPr>
        <p:spPr>
          <a:xfrm>
            <a:off x="6358975" y="3096248"/>
            <a:ext cx="502500" cy="7953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 name="Google Shape;833;p46"/>
          <p:cNvGrpSpPr/>
          <p:nvPr/>
        </p:nvGrpSpPr>
        <p:grpSpPr>
          <a:xfrm rot="2743791">
            <a:off x="6554995" y="3368983"/>
            <a:ext cx="110223" cy="111280"/>
            <a:chOff x="1190625" y="306825"/>
            <a:chExt cx="4963875" cy="5011475"/>
          </a:xfrm>
        </p:grpSpPr>
        <p:sp>
          <p:nvSpPr>
            <p:cNvPr id="834" name="Google Shape;834;p46"/>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6"/>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 name="Google Shape;836;p46">
            <a:hlinkClick action="ppaction://hlinkshowjump?jump=nextslide"/>
          </p:cNvPr>
          <p:cNvSpPr/>
          <p:nvPr/>
        </p:nvSpPr>
        <p:spPr>
          <a:xfrm>
            <a:off x="6473462" y="3357238"/>
            <a:ext cx="273300" cy="27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 name="Google Shape;837;p46"/>
          <p:cNvGrpSpPr/>
          <p:nvPr/>
        </p:nvGrpSpPr>
        <p:grpSpPr>
          <a:xfrm rot="2743791">
            <a:off x="6554880" y="3438264"/>
            <a:ext cx="110223" cy="111280"/>
            <a:chOff x="1190625" y="306825"/>
            <a:chExt cx="4963875" cy="5011475"/>
          </a:xfrm>
        </p:grpSpPr>
        <p:sp>
          <p:nvSpPr>
            <p:cNvPr id="838" name="Google Shape;838;p46"/>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6"/>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3" name="Shape 843"/>
        <p:cNvGrpSpPr/>
        <p:nvPr/>
      </p:nvGrpSpPr>
      <p:grpSpPr>
        <a:xfrm>
          <a:off x="0" y="0"/>
          <a:ext cx="0" cy="0"/>
          <a:chOff x="0" y="0"/>
          <a:chExt cx="0" cy="0"/>
        </a:xfrm>
      </p:grpSpPr>
      <p:sp>
        <p:nvSpPr>
          <p:cNvPr id="844" name="Google Shape;844;p4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MODELO BPMN</a:t>
            </a:r>
            <a:endParaRPr/>
          </a:p>
        </p:txBody>
      </p:sp>
      <p:pic>
        <p:nvPicPr>
          <p:cNvPr id="845" name="Google Shape;845;p47"/>
          <p:cNvPicPr preferRelativeResize="0"/>
          <p:nvPr/>
        </p:nvPicPr>
        <p:blipFill>
          <a:blip r:embed="rId3">
            <a:alphaModFix/>
          </a:blip>
          <a:stretch>
            <a:fillRect/>
          </a:stretch>
        </p:blipFill>
        <p:spPr>
          <a:xfrm>
            <a:off x="376113" y="1317226"/>
            <a:ext cx="8401024" cy="34539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9" name="Shape 849"/>
        <p:cNvGrpSpPr/>
        <p:nvPr/>
      </p:nvGrpSpPr>
      <p:grpSpPr>
        <a:xfrm>
          <a:off x="0" y="0"/>
          <a:ext cx="0" cy="0"/>
          <a:chOff x="0" y="0"/>
          <a:chExt cx="0" cy="0"/>
        </a:xfrm>
      </p:grpSpPr>
      <p:sp>
        <p:nvSpPr>
          <p:cNvPr id="850" name="Google Shape;850;p4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 MÁGICO DE OZ</a:t>
            </a:r>
            <a:endParaRPr/>
          </a:p>
        </p:txBody>
      </p:sp>
      <p:sp>
        <p:nvSpPr>
          <p:cNvPr id="851" name="Google Shape;851;p48"/>
          <p:cNvSpPr/>
          <p:nvPr/>
        </p:nvSpPr>
        <p:spPr>
          <a:xfrm>
            <a:off x="4245719" y="4604000"/>
            <a:ext cx="652500" cy="3840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8">
            <a:hlinkClick action="ppaction://hlinkshowjump?jump=nextslide"/>
          </p:cNvPr>
          <p:cNvSpPr/>
          <p:nvPr/>
        </p:nvSpPr>
        <p:spPr>
          <a:xfrm>
            <a:off x="4430820" y="4665013"/>
            <a:ext cx="273300" cy="27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 name="Google Shape;853;p48"/>
          <p:cNvGrpSpPr/>
          <p:nvPr/>
        </p:nvGrpSpPr>
        <p:grpSpPr>
          <a:xfrm rot="2743791">
            <a:off x="4512375" y="4745839"/>
            <a:ext cx="110223" cy="111280"/>
            <a:chOff x="1190625" y="306825"/>
            <a:chExt cx="4963875" cy="5011475"/>
          </a:xfrm>
        </p:grpSpPr>
        <p:sp>
          <p:nvSpPr>
            <p:cNvPr id="854" name="Google Shape;854;p48"/>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8"/>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 name="Google Shape;856;p48"/>
          <p:cNvSpPr txBox="1"/>
          <p:nvPr/>
        </p:nvSpPr>
        <p:spPr>
          <a:xfrm>
            <a:off x="713250" y="1086501"/>
            <a:ext cx="7717500" cy="85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202122"/>
                </a:solidFill>
                <a:latin typeface="Anaheim"/>
                <a:ea typeface="Anaheim"/>
                <a:cs typeface="Anaheim"/>
                <a:sym typeface="Anaheim"/>
              </a:rPr>
              <a:t>Depois de várias aventuras, chegaram ao castelo do Mágico de Oz. Um de cada vez foi levado à sala do trono para falar com ele. O Mágico de Oz prometeu atender ao pedido de todos, dando um pergaminho para o espantalho conferindo um cérebro para ele. Para o leão é dada uma medalha atestando que o animal possui coragem. Ao homem de lata o mágico dá um relógio em formato de coração.</a:t>
            </a:r>
            <a:endParaRPr b="1" sz="1200">
              <a:solidFill>
                <a:schemeClr val="dk1"/>
              </a:solidFill>
              <a:latin typeface="Anaheim"/>
              <a:ea typeface="Anaheim"/>
              <a:cs typeface="Anaheim"/>
              <a:sym typeface="Anaheim"/>
            </a:endParaRPr>
          </a:p>
        </p:txBody>
      </p:sp>
      <p:sp>
        <p:nvSpPr>
          <p:cNvPr id="857" name="Google Shape;857;p48"/>
          <p:cNvSpPr txBox="1"/>
          <p:nvPr/>
        </p:nvSpPr>
        <p:spPr>
          <a:xfrm>
            <a:off x="1668725" y="2845250"/>
            <a:ext cx="4762200" cy="132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02122"/>
                </a:solidFill>
                <a:latin typeface="Anaheim"/>
                <a:ea typeface="Anaheim"/>
                <a:cs typeface="Anaheim"/>
                <a:sym typeface="Anaheim"/>
              </a:rPr>
              <a:t>O Mágico de Oz é o nosso grupo que está focado em juntar todos os artefatos (o Espantalho, o Homem de Lata e o Leão) para poder produzir uma solução que atenda as dores dos nossos stakeholders de forma eficaz.</a:t>
            </a:r>
            <a:endParaRPr sz="1200">
              <a:solidFill>
                <a:schemeClr val="dk1"/>
              </a:solidFill>
              <a:latin typeface="Anaheim"/>
              <a:ea typeface="Anaheim"/>
              <a:cs typeface="Anaheim"/>
              <a:sym typeface="Anaheim"/>
            </a:endParaRPr>
          </a:p>
        </p:txBody>
      </p:sp>
      <p:pic>
        <p:nvPicPr>
          <p:cNvPr id="858" name="Google Shape;858;p48"/>
          <p:cNvPicPr preferRelativeResize="0"/>
          <p:nvPr/>
        </p:nvPicPr>
        <p:blipFill rotWithShape="1">
          <a:blip r:embed="rId3">
            <a:alphaModFix/>
          </a:blip>
          <a:srcRect b="0" l="19878" r="18194" t="2505"/>
          <a:stretch/>
        </p:blipFill>
        <p:spPr>
          <a:xfrm>
            <a:off x="177300" y="2367925"/>
            <a:ext cx="1491424" cy="223607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2" name="Shape 862"/>
        <p:cNvGrpSpPr/>
        <p:nvPr/>
      </p:nvGrpSpPr>
      <p:grpSpPr>
        <a:xfrm>
          <a:off x="0" y="0"/>
          <a:ext cx="0" cy="0"/>
          <a:chOff x="0" y="0"/>
          <a:chExt cx="0" cy="0"/>
        </a:xfrm>
      </p:grpSpPr>
      <p:sp>
        <p:nvSpPr>
          <p:cNvPr id="863" name="Google Shape;863;p4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 SAPATINHO VERMELHO</a:t>
            </a:r>
            <a:endParaRPr/>
          </a:p>
        </p:txBody>
      </p:sp>
      <p:sp>
        <p:nvSpPr>
          <p:cNvPr id="864" name="Google Shape;864;p49"/>
          <p:cNvSpPr/>
          <p:nvPr/>
        </p:nvSpPr>
        <p:spPr>
          <a:xfrm>
            <a:off x="4245719" y="4604000"/>
            <a:ext cx="652500" cy="3840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9">
            <a:hlinkClick action="ppaction://hlinkshowjump?jump=nextslide"/>
          </p:cNvPr>
          <p:cNvSpPr/>
          <p:nvPr/>
        </p:nvSpPr>
        <p:spPr>
          <a:xfrm>
            <a:off x="4430820" y="4665013"/>
            <a:ext cx="273300" cy="27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 name="Google Shape;866;p49"/>
          <p:cNvGrpSpPr/>
          <p:nvPr/>
        </p:nvGrpSpPr>
        <p:grpSpPr>
          <a:xfrm rot="2743791">
            <a:off x="4512375" y="4745839"/>
            <a:ext cx="110223" cy="111280"/>
            <a:chOff x="1190625" y="306825"/>
            <a:chExt cx="4963875" cy="5011475"/>
          </a:xfrm>
        </p:grpSpPr>
        <p:sp>
          <p:nvSpPr>
            <p:cNvPr id="867" name="Google Shape;867;p49"/>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9"/>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 name="Google Shape;869;p49"/>
          <p:cNvSpPr txBox="1"/>
          <p:nvPr/>
        </p:nvSpPr>
        <p:spPr>
          <a:xfrm>
            <a:off x="713250" y="1086507"/>
            <a:ext cx="7717500" cy="89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202122"/>
                </a:solidFill>
                <a:latin typeface="Anaheim"/>
                <a:ea typeface="Anaheim"/>
                <a:cs typeface="Anaheim"/>
                <a:sym typeface="Anaheim"/>
              </a:rPr>
              <a:t>A menina ainda não consegue retornar ao lar, pois é descoberto que, na realidade, o mágico não possuía grandes poderes. No final, Dorothy encontra uma fada e ela explica que com os sapatinhos </a:t>
            </a:r>
            <a:r>
              <a:rPr b="1" lang="en" sz="1200">
                <a:solidFill>
                  <a:srgbClr val="202122"/>
                </a:solidFill>
                <a:latin typeface="Anaheim"/>
                <a:ea typeface="Anaheim"/>
                <a:cs typeface="Anaheim"/>
                <a:sym typeface="Anaheim"/>
              </a:rPr>
              <a:t>vermelhos</a:t>
            </a:r>
            <a:r>
              <a:rPr b="1" lang="en" sz="1200">
                <a:solidFill>
                  <a:srgbClr val="202122"/>
                </a:solidFill>
                <a:latin typeface="Anaheim"/>
                <a:ea typeface="Anaheim"/>
                <a:cs typeface="Anaheim"/>
                <a:sym typeface="Anaheim"/>
              </a:rPr>
              <a:t> que ela tem, Dorothy irá </a:t>
            </a:r>
            <a:r>
              <a:rPr b="1" lang="en" sz="1200">
                <a:solidFill>
                  <a:srgbClr val="202122"/>
                </a:solidFill>
                <a:latin typeface="Anaheim"/>
                <a:ea typeface="Anaheim"/>
                <a:cs typeface="Anaheim"/>
                <a:sym typeface="Anaheim"/>
              </a:rPr>
              <a:t>conseguir</a:t>
            </a:r>
            <a:r>
              <a:rPr b="1" lang="en" sz="1200">
                <a:solidFill>
                  <a:srgbClr val="202122"/>
                </a:solidFill>
                <a:latin typeface="Anaheim"/>
                <a:ea typeface="Anaheim"/>
                <a:cs typeface="Anaheim"/>
                <a:sym typeface="Anaheim"/>
              </a:rPr>
              <a:t> voltar para sua casa</a:t>
            </a:r>
            <a:r>
              <a:rPr b="1" lang="en" sz="1200">
                <a:solidFill>
                  <a:srgbClr val="202122"/>
                </a:solidFill>
                <a:latin typeface="Anaheim"/>
                <a:ea typeface="Anaheim"/>
                <a:cs typeface="Anaheim"/>
                <a:sym typeface="Anaheim"/>
              </a:rPr>
              <a:t>, mas precisava passar por todos esses apuros para confiar em sua capacidade.</a:t>
            </a:r>
            <a:r>
              <a:rPr b="1" lang="en" sz="1200">
                <a:solidFill>
                  <a:srgbClr val="202122"/>
                </a:solidFill>
                <a:latin typeface="Anaheim"/>
                <a:ea typeface="Anaheim"/>
                <a:cs typeface="Anaheim"/>
                <a:sym typeface="Anaheim"/>
              </a:rPr>
              <a:t> Então Dorothy bate seu sapatinho 3x um no outro e deseja estar em casa e acorda em sua cama, tendo ao seu redor amigos e familiares.</a:t>
            </a:r>
            <a:endParaRPr b="1" sz="1200">
              <a:solidFill>
                <a:schemeClr val="dk1"/>
              </a:solidFill>
              <a:latin typeface="Anaheim"/>
              <a:ea typeface="Anaheim"/>
              <a:cs typeface="Anaheim"/>
              <a:sym typeface="Anaheim"/>
            </a:endParaRPr>
          </a:p>
        </p:txBody>
      </p:sp>
      <p:sp>
        <p:nvSpPr>
          <p:cNvPr id="870" name="Google Shape;870;p49"/>
          <p:cNvSpPr txBox="1"/>
          <p:nvPr/>
        </p:nvSpPr>
        <p:spPr>
          <a:xfrm>
            <a:off x="1668725" y="2845250"/>
            <a:ext cx="4762200" cy="132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02122"/>
                </a:solidFill>
                <a:latin typeface="Anaheim"/>
                <a:ea typeface="Anaheim"/>
                <a:cs typeface="Anaheim"/>
                <a:sym typeface="Anaheim"/>
              </a:rPr>
              <a:t>O sapatinho vermelho é a solução que estamos empenhados em desenvolver para que as dores dos nossos stakeholders sejam sanadas, permitindo que tudo se estabilize sem complicações.</a:t>
            </a:r>
            <a:endParaRPr sz="1200">
              <a:solidFill>
                <a:schemeClr val="dk1"/>
              </a:solidFill>
              <a:latin typeface="Anaheim"/>
              <a:ea typeface="Anaheim"/>
              <a:cs typeface="Anaheim"/>
              <a:sym typeface="Anaheim"/>
            </a:endParaRPr>
          </a:p>
        </p:txBody>
      </p:sp>
      <p:pic>
        <p:nvPicPr>
          <p:cNvPr id="871" name="Google Shape;871;p49"/>
          <p:cNvPicPr preferRelativeResize="0"/>
          <p:nvPr/>
        </p:nvPicPr>
        <p:blipFill rotWithShape="1">
          <a:blip r:embed="rId3">
            <a:alphaModFix/>
          </a:blip>
          <a:srcRect b="0" l="19518" r="14225" t="0"/>
          <a:stretch/>
        </p:blipFill>
        <p:spPr>
          <a:xfrm>
            <a:off x="248550" y="3222225"/>
            <a:ext cx="1128125" cy="9460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5" name="Shape 875"/>
        <p:cNvGrpSpPr/>
        <p:nvPr/>
      </p:nvGrpSpPr>
      <p:grpSpPr>
        <a:xfrm>
          <a:off x="0" y="0"/>
          <a:ext cx="0" cy="0"/>
          <a:chOff x="0" y="0"/>
          <a:chExt cx="0" cy="0"/>
        </a:xfrm>
      </p:grpSpPr>
      <p:sp>
        <p:nvSpPr>
          <p:cNvPr id="876" name="Google Shape;876;p50"/>
          <p:cNvSpPr txBox="1"/>
          <p:nvPr>
            <p:ph idx="1" type="subTitle"/>
          </p:nvPr>
        </p:nvSpPr>
        <p:spPr>
          <a:xfrm>
            <a:off x="4284325" y="1238275"/>
            <a:ext cx="4665300" cy="2864100"/>
          </a:xfrm>
          <a:prstGeom prst="rect">
            <a:avLst/>
          </a:prstGeom>
        </p:spPr>
        <p:txBody>
          <a:bodyPr anchorCtr="0" anchor="ctr" bIns="91425" lIns="91425" spcFirstLastPara="1" rIns="91425" wrap="square" tIns="91425">
            <a:noAutofit/>
          </a:bodyPr>
          <a:lstStyle/>
          <a:p>
            <a:pPr indent="-298450" lvl="0" marL="457200" rtl="0" algn="l">
              <a:spcBef>
                <a:spcPts val="0"/>
              </a:spcBef>
              <a:spcAft>
                <a:spcPts val="0"/>
              </a:spcAft>
              <a:buSzPts val="1100"/>
              <a:buChar char="●"/>
            </a:pPr>
            <a:r>
              <a:rPr lang="en" sz="1100"/>
              <a:t>Buscar ou desenvolver uma plataforma que atenda, de forma eficaz, as leis e sane as dores dos stakeholders</a:t>
            </a:r>
            <a:endParaRPr sz="1100"/>
          </a:p>
          <a:p>
            <a:pPr indent="0" lvl="0" marL="0" rtl="0" algn="l">
              <a:spcBef>
                <a:spcPts val="0"/>
              </a:spcBef>
              <a:spcAft>
                <a:spcPts val="0"/>
              </a:spcAft>
              <a:buClr>
                <a:schemeClr val="dk1"/>
              </a:buClr>
              <a:buSzPts val="1100"/>
              <a:buFont typeface="Arial"/>
              <a:buNone/>
            </a:pPr>
            <a:r>
              <a:t/>
            </a:r>
            <a:endParaRPr sz="1100"/>
          </a:p>
          <a:p>
            <a:pPr indent="-298450" lvl="0" marL="914400" rtl="0" algn="l">
              <a:spcBef>
                <a:spcPts val="0"/>
              </a:spcBef>
              <a:spcAft>
                <a:spcPts val="0"/>
              </a:spcAft>
              <a:buSzPts val="1100"/>
              <a:buChar char="●"/>
            </a:pPr>
            <a:r>
              <a:rPr lang="en" sz="1100"/>
              <a:t> O sistema utilizará métricas de horário x esforço para mensurar as atividades</a:t>
            </a:r>
            <a:endParaRPr sz="1100"/>
          </a:p>
          <a:p>
            <a:pPr indent="0" lvl="0" marL="0" rtl="0" algn="l">
              <a:spcBef>
                <a:spcPts val="0"/>
              </a:spcBef>
              <a:spcAft>
                <a:spcPts val="0"/>
              </a:spcAft>
              <a:buClr>
                <a:schemeClr val="dk1"/>
              </a:buClr>
              <a:buSzPts val="1100"/>
              <a:buFont typeface="Arial"/>
              <a:buNone/>
            </a:pPr>
            <a:r>
              <a:t/>
            </a:r>
            <a:endParaRPr sz="1100"/>
          </a:p>
          <a:p>
            <a:pPr indent="-298450" lvl="0" marL="914400" rtl="0" algn="l">
              <a:spcBef>
                <a:spcPts val="0"/>
              </a:spcBef>
              <a:spcAft>
                <a:spcPts val="0"/>
              </a:spcAft>
              <a:buSzPts val="1100"/>
              <a:buChar char="●"/>
            </a:pPr>
            <a:r>
              <a:rPr lang="en" sz="1100"/>
              <a:t>O foco será no acompanhamento e desenvolvimento de atividades tanto para o gestor quanto para o servidor</a:t>
            </a:r>
            <a:endParaRPr sz="1100"/>
          </a:p>
          <a:p>
            <a:pPr indent="0" lvl="0" marL="1371600" rtl="0" algn="l">
              <a:spcBef>
                <a:spcPts val="0"/>
              </a:spcBef>
              <a:spcAft>
                <a:spcPts val="0"/>
              </a:spcAft>
              <a:buNone/>
            </a:pPr>
            <a:r>
              <a:t/>
            </a:r>
            <a:endParaRPr sz="1100"/>
          </a:p>
          <a:p>
            <a:pPr indent="-298450" lvl="0" marL="457200" rtl="0" algn="l">
              <a:spcBef>
                <a:spcPts val="0"/>
              </a:spcBef>
              <a:spcAft>
                <a:spcPts val="0"/>
              </a:spcAft>
              <a:buSzPts val="1100"/>
              <a:buChar char="●"/>
            </a:pPr>
            <a:r>
              <a:rPr lang="en" sz="1100"/>
              <a:t>Estudo da ferramenta SUAP para implementação</a:t>
            </a:r>
            <a:endParaRPr sz="1100"/>
          </a:p>
          <a:p>
            <a:pPr indent="0" lvl="0" marL="514350" rtl="0" algn="l">
              <a:spcBef>
                <a:spcPts val="0"/>
              </a:spcBef>
              <a:spcAft>
                <a:spcPts val="0"/>
              </a:spcAft>
              <a:buClr>
                <a:schemeClr val="dk1"/>
              </a:buClr>
              <a:buSzPts val="1100"/>
              <a:buFont typeface="Arial"/>
              <a:buNone/>
            </a:pPr>
            <a:r>
              <a:t/>
            </a:r>
            <a:endParaRPr sz="1100"/>
          </a:p>
        </p:txBody>
      </p:sp>
      <p:sp>
        <p:nvSpPr>
          <p:cNvPr id="877" name="Google Shape;877;p5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PROPOSTA DE SOLUÇÃO</a:t>
            </a:r>
            <a:endParaRPr/>
          </a:p>
        </p:txBody>
      </p:sp>
      <p:grpSp>
        <p:nvGrpSpPr>
          <p:cNvPr id="878" name="Google Shape;878;p50"/>
          <p:cNvGrpSpPr/>
          <p:nvPr/>
        </p:nvGrpSpPr>
        <p:grpSpPr>
          <a:xfrm>
            <a:off x="4805099" y="4102488"/>
            <a:ext cx="3268200" cy="501525"/>
            <a:chOff x="529878" y="2099075"/>
            <a:chExt cx="1438215" cy="813900"/>
          </a:xfrm>
        </p:grpSpPr>
        <p:grpSp>
          <p:nvGrpSpPr>
            <p:cNvPr id="879" name="Google Shape;879;p50"/>
            <p:cNvGrpSpPr/>
            <p:nvPr/>
          </p:nvGrpSpPr>
          <p:grpSpPr>
            <a:xfrm>
              <a:off x="529878" y="2099075"/>
              <a:ext cx="1438215" cy="813900"/>
              <a:chOff x="535975" y="2099075"/>
              <a:chExt cx="1432200" cy="813900"/>
            </a:xfrm>
          </p:grpSpPr>
          <p:sp>
            <p:nvSpPr>
              <p:cNvPr id="880" name="Google Shape;880;p50"/>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1" name="Google Shape;881;p50"/>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882" name="Google Shape;882;p50"/>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883" name="Google Shape;883;p50"/>
          <p:cNvSpPr/>
          <p:nvPr/>
        </p:nvSpPr>
        <p:spPr>
          <a:xfrm>
            <a:off x="8073300" y="4102438"/>
            <a:ext cx="876300" cy="5013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0">
            <a:hlinkClick action="ppaction://hlinkshowjump?jump=nextslide"/>
          </p:cNvPr>
          <p:cNvSpPr/>
          <p:nvPr/>
        </p:nvSpPr>
        <p:spPr>
          <a:xfrm>
            <a:off x="8374800" y="4216438"/>
            <a:ext cx="273300" cy="27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 name="Google Shape;885;p50"/>
          <p:cNvGrpSpPr/>
          <p:nvPr/>
        </p:nvGrpSpPr>
        <p:grpSpPr>
          <a:xfrm rot="2743791">
            <a:off x="8456218" y="4297602"/>
            <a:ext cx="110223" cy="111280"/>
            <a:chOff x="1190625" y="306825"/>
            <a:chExt cx="4963875" cy="5011475"/>
          </a:xfrm>
        </p:grpSpPr>
        <p:sp>
          <p:nvSpPr>
            <p:cNvPr id="886" name="Google Shape;886;p50"/>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0"/>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 name="Google Shape;888;p50"/>
          <p:cNvGrpSpPr/>
          <p:nvPr/>
        </p:nvGrpSpPr>
        <p:grpSpPr>
          <a:xfrm>
            <a:off x="713230" y="1238272"/>
            <a:ext cx="3571088" cy="3365700"/>
            <a:chOff x="4857705" y="1238272"/>
            <a:chExt cx="3571088" cy="3365700"/>
          </a:xfrm>
        </p:grpSpPr>
        <p:sp>
          <p:nvSpPr>
            <p:cNvPr id="889" name="Google Shape;889;p50"/>
            <p:cNvSpPr/>
            <p:nvPr/>
          </p:nvSpPr>
          <p:spPr>
            <a:xfrm>
              <a:off x="4857799" y="1238272"/>
              <a:ext cx="3570900" cy="33657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 name="Google Shape;890;p50"/>
            <p:cNvGrpSpPr/>
            <p:nvPr/>
          </p:nvGrpSpPr>
          <p:grpSpPr>
            <a:xfrm>
              <a:off x="4857705" y="1240988"/>
              <a:ext cx="3571088" cy="3360268"/>
              <a:chOff x="529878" y="2099075"/>
              <a:chExt cx="1438215" cy="813900"/>
            </a:xfrm>
          </p:grpSpPr>
          <p:grpSp>
            <p:nvGrpSpPr>
              <p:cNvPr id="891" name="Google Shape;891;p50"/>
              <p:cNvGrpSpPr/>
              <p:nvPr/>
            </p:nvGrpSpPr>
            <p:grpSpPr>
              <a:xfrm>
                <a:off x="529878" y="2099075"/>
                <a:ext cx="1438215" cy="813900"/>
                <a:chOff x="535975" y="2099075"/>
                <a:chExt cx="1432200" cy="813900"/>
              </a:xfrm>
            </p:grpSpPr>
            <p:sp>
              <p:nvSpPr>
                <p:cNvPr id="892" name="Google Shape;892;p50"/>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3" name="Google Shape;893;p50"/>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894" name="Google Shape;894;p50"/>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grpSp>
      <p:pic>
        <p:nvPicPr>
          <p:cNvPr id="895" name="Google Shape;895;p50"/>
          <p:cNvPicPr preferRelativeResize="0"/>
          <p:nvPr/>
        </p:nvPicPr>
        <p:blipFill rotWithShape="1">
          <a:blip r:embed="rId3">
            <a:alphaModFix/>
          </a:blip>
          <a:srcRect b="1516" l="0" r="49016" t="0"/>
          <a:stretch/>
        </p:blipFill>
        <p:spPr>
          <a:xfrm>
            <a:off x="915825" y="1346625"/>
            <a:ext cx="3165900" cy="3036600"/>
          </a:xfrm>
          <a:prstGeom prst="ellipse">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9" name="Shape 899"/>
        <p:cNvGrpSpPr/>
        <p:nvPr/>
      </p:nvGrpSpPr>
      <p:grpSpPr>
        <a:xfrm>
          <a:off x="0" y="0"/>
          <a:ext cx="0" cy="0"/>
          <a:chOff x="0" y="0"/>
          <a:chExt cx="0" cy="0"/>
        </a:xfrm>
      </p:grpSpPr>
      <p:sp>
        <p:nvSpPr>
          <p:cNvPr id="900" name="Google Shape;900;p5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REALIZADO X PROBLEMAS</a:t>
            </a:r>
            <a:endParaRPr/>
          </a:p>
        </p:txBody>
      </p:sp>
      <p:sp>
        <p:nvSpPr>
          <p:cNvPr id="901" name="Google Shape;901;p51"/>
          <p:cNvSpPr txBox="1"/>
          <p:nvPr>
            <p:ph idx="1" type="subTitle"/>
          </p:nvPr>
        </p:nvSpPr>
        <p:spPr>
          <a:xfrm>
            <a:off x="713225" y="1246575"/>
            <a:ext cx="3858600" cy="33543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SzPts val="1400"/>
              <a:buChar char="■"/>
            </a:pPr>
            <a:r>
              <a:rPr lang="en"/>
              <a:t>Conversar com alguns dos stakeholders</a:t>
            </a:r>
            <a:endParaRPr/>
          </a:p>
          <a:p>
            <a:pPr indent="-317500" lvl="0" marL="457200" rtl="0" algn="l">
              <a:lnSpc>
                <a:spcPct val="150000"/>
              </a:lnSpc>
              <a:spcBef>
                <a:spcPts val="0"/>
              </a:spcBef>
              <a:spcAft>
                <a:spcPts val="0"/>
              </a:spcAft>
              <a:buSzPts val="1400"/>
              <a:buChar char="■"/>
            </a:pPr>
            <a:r>
              <a:rPr lang="en"/>
              <a:t>Mapear etapas do processo de forma minuciosa (BPMN)</a:t>
            </a:r>
            <a:endParaRPr/>
          </a:p>
          <a:p>
            <a:pPr indent="-317500" lvl="0" marL="457200" rtl="0" algn="l">
              <a:lnSpc>
                <a:spcPct val="150000"/>
              </a:lnSpc>
              <a:spcBef>
                <a:spcPts val="0"/>
              </a:spcBef>
              <a:spcAft>
                <a:spcPts val="0"/>
              </a:spcAft>
              <a:buSzPts val="1400"/>
              <a:buChar char="■"/>
            </a:pPr>
            <a:r>
              <a:rPr lang="en"/>
              <a:t>Elencar os pontos fortes e fracos dentro do processo</a:t>
            </a:r>
            <a:endParaRPr/>
          </a:p>
          <a:p>
            <a:pPr indent="-317500" lvl="0" marL="457200" rtl="0" algn="l">
              <a:lnSpc>
                <a:spcPct val="150000"/>
              </a:lnSpc>
              <a:spcBef>
                <a:spcPts val="0"/>
              </a:spcBef>
              <a:spcAft>
                <a:spcPts val="0"/>
              </a:spcAft>
              <a:buSzPts val="1400"/>
              <a:buChar char="■"/>
            </a:pPr>
            <a:r>
              <a:rPr lang="en"/>
              <a:t>Identificar dores dos clientes</a:t>
            </a:r>
            <a:endParaRPr/>
          </a:p>
          <a:p>
            <a:pPr indent="-317500" lvl="0" marL="457200" rtl="0" algn="l">
              <a:lnSpc>
                <a:spcPct val="150000"/>
              </a:lnSpc>
              <a:spcBef>
                <a:spcPts val="0"/>
              </a:spcBef>
              <a:spcAft>
                <a:spcPts val="0"/>
              </a:spcAft>
              <a:buSzPts val="1400"/>
              <a:buChar char="■"/>
            </a:pPr>
            <a:r>
              <a:rPr lang="en"/>
              <a:t>Transcrever as reuniões e montar um mindmap sobre o que foi elencado</a:t>
            </a:r>
            <a:endParaRPr/>
          </a:p>
          <a:p>
            <a:pPr indent="0" lvl="0" marL="457200" rtl="0" algn="l">
              <a:lnSpc>
                <a:spcPct val="100000"/>
              </a:lnSpc>
              <a:spcBef>
                <a:spcPts val="1000"/>
              </a:spcBef>
              <a:spcAft>
                <a:spcPts val="0"/>
              </a:spcAft>
              <a:buNone/>
            </a:pPr>
            <a:r>
              <a:t/>
            </a:r>
            <a:endParaRPr/>
          </a:p>
          <a:p>
            <a:pPr indent="0" lvl="0" marL="457200" rtl="0" algn="l">
              <a:lnSpc>
                <a:spcPct val="100000"/>
              </a:lnSpc>
              <a:spcBef>
                <a:spcPts val="1000"/>
              </a:spcBef>
              <a:spcAft>
                <a:spcPts val="1000"/>
              </a:spcAft>
              <a:buNone/>
            </a:pPr>
            <a:r>
              <a:t/>
            </a:r>
            <a:endParaRPr/>
          </a:p>
        </p:txBody>
      </p:sp>
      <p:cxnSp>
        <p:nvCxnSpPr>
          <p:cNvPr id="902" name="Google Shape;902;p51"/>
          <p:cNvCxnSpPr/>
          <p:nvPr/>
        </p:nvCxnSpPr>
        <p:spPr>
          <a:xfrm>
            <a:off x="180975" y="1242775"/>
            <a:ext cx="8782200" cy="0"/>
          </a:xfrm>
          <a:prstGeom prst="straightConnector1">
            <a:avLst/>
          </a:prstGeom>
          <a:noFill/>
          <a:ln cap="flat" cmpd="sng" w="9525">
            <a:solidFill>
              <a:schemeClr val="dk1"/>
            </a:solidFill>
            <a:prstDash val="solid"/>
            <a:round/>
            <a:headEnd len="med" w="med" type="none"/>
            <a:tailEnd len="med" w="med" type="none"/>
          </a:ln>
        </p:spPr>
      </p:cxnSp>
      <p:grpSp>
        <p:nvGrpSpPr>
          <p:cNvPr id="903" name="Google Shape;903;p51"/>
          <p:cNvGrpSpPr/>
          <p:nvPr/>
        </p:nvGrpSpPr>
        <p:grpSpPr>
          <a:xfrm>
            <a:off x="3282671" y="4600719"/>
            <a:ext cx="1926058" cy="391817"/>
            <a:chOff x="529877" y="2100600"/>
            <a:chExt cx="1438215" cy="825400"/>
          </a:xfrm>
        </p:grpSpPr>
        <p:grpSp>
          <p:nvGrpSpPr>
            <p:cNvPr id="904" name="Google Shape;904;p51"/>
            <p:cNvGrpSpPr/>
            <p:nvPr/>
          </p:nvGrpSpPr>
          <p:grpSpPr>
            <a:xfrm>
              <a:off x="529877" y="2103575"/>
              <a:ext cx="1438215" cy="822425"/>
              <a:chOff x="535974" y="2103575"/>
              <a:chExt cx="1432200" cy="822425"/>
            </a:xfrm>
          </p:grpSpPr>
          <p:sp>
            <p:nvSpPr>
              <p:cNvPr id="905" name="Google Shape;905;p51"/>
              <p:cNvSpPr/>
              <p:nvPr/>
            </p:nvSpPr>
            <p:spPr>
              <a:xfrm>
                <a:off x="535974" y="2106400"/>
                <a:ext cx="1432200" cy="819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6" name="Google Shape;906;p51"/>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907" name="Google Shape;907;p51"/>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908" name="Google Shape;908;p51"/>
          <p:cNvSpPr/>
          <p:nvPr/>
        </p:nvSpPr>
        <p:spPr>
          <a:xfrm>
            <a:off x="5208575" y="4604000"/>
            <a:ext cx="652500" cy="3840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1">
            <a:hlinkClick action="ppaction://hlinkshowjump?jump=nextslide"/>
          </p:cNvPr>
          <p:cNvSpPr/>
          <p:nvPr/>
        </p:nvSpPr>
        <p:spPr>
          <a:xfrm>
            <a:off x="5393676" y="4665013"/>
            <a:ext cx="273300" cy="27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 name="Google Shape;910;p51"/>
          <p:cNvGrpSpPr/>
          <p:nvPr/>
        </p:nvGrpSpPr>
        <p:grpSpPr>
          <a:xfrm rot="2743791">
            <a:off x="5475231" y="4745839"/>
            <a:ext cx="110223" cy="111280"/>
            <a:chOff x="1190625" y="306825"/>
            <a:chExt cx="4963875" cy="5011475"/>
          </a:xfrm>
        </p:grpSpPr>
        <p:sp>
          <p:nvSpPr>
            <p:cNvPr id="911" name="Google Shape;911;p51"/>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1"/>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 name="Google Shape;913;p51"/>
          <p:cNvSpPr txBox="1"/>
          <p:nvPr>
            <p:ph idx="2" type="subTitle"/>
          </p:nvPr>
        </p:nvSpPr>
        <p:spPr>
          <a:xfrm>
            <a:off x="4572000" y="1246575"/>
            <a:ext cx="3858600" cy="33543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SzPts val="1400"/>
              <a:buChar char="■"/>
            </a:pPr>
            <a:r>
              <a:rPr lang="en"/>
              <a:t>Resposta de alguns stakeholders para marcar reunião</a:t>
            </a:r>
            <a:endParaRPr/>
          </a:p>
          <a:p>
            <a:pPr indent="-317500" lvl="0" marL="457200" rtl="0" algn="l">
              <a:lnSpc>
                <a:spcPct val="150000"/>
              </a:lnSpc>
              <a:spcBef>
                <a:spcPts val="0"/>
              </a:spcBef>
              <a:spcAft>
                <a:spcPts val="0"/>
              </a:spcAft>
              <a:buSzPts val="1400"/>
              <a:buChar char="■"/>
            </a:pPr>
            <a:r>
              <a:rPr lang="en"/>
              <a:t>Reuniões semanais com o time do projeto (incompatibilidade de horário)</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3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EQUIPE</a:t>
            </a:r>
            <a:endParaRPr/>
          </a:p>
        </p:txBody>
      </p:sp>
      <p:sp>
        <p:nvSpPr>
          <p:cNvPr id="411" name="Google Shape;411;p34"/>
          <p:cNvSpPr txBox="1"/>
          <p:nvPr>
            <p:ph idx="1" type="subTitle"/>
          </p:nvPr>
        </p:nvSpPr>
        <p:spPr>
          <a:xfrm>
            <a:off x="1578250" y="2526650"/>
            <a:ext cx="1110900" cy="32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t>Franklin Amaral</a:t>
            </a:r>
            <a:endParaRPr sz="1100"/>
          </a:p>
        </p:txBody>
      </p:sp>
      <p:pic>
        <p:nvPicPr>
          <p:cNvPr id="412" name="Google Shape;412;p34"/>
          <p:cNvPicPr preferRelativeResize="0"/>
          <p:nvPr/>
        </p:nvPicPr>
        <p:blipFill rotWithShape="1">
          <a:blip r:embed="rId3">
            <a:alphaModFix/>
          </a:blip>
          <a:srcRect b="30906" l="35904" r="10682" t="3750"/>
          <a:stretch/>
        </p:blipFill>
        <p:spPr>
          <a:xfrm>
            <a:off x="1578250" y="1418600"/>
            <a:ext cx="1110902" cy="1076100"/>
          </a:xfrm>
          <a:prstGeom prst="rect">
            <a:avLst/>
          </a:prstGeom>
          <a:noFill/>
          <a:ln cap="flat" cmpd="sng" w="9525">
            <a:solidFill>
              <a:schemeClr val="dk1"/>
            </a:solidFill>
            <a:prstDash val="solid"/>
            <a:round/>
            <a:headEnd len="sm" w="sm" type="none"/>
            <a:tailEnd len="sm" w="sm" type="none"/>
          </a:ln>
        </p:spPr>
      </p:pic>
      <p:grpSp>
        <p:nvGrpSpPr>
          <p:cNvPr id="413" name="Google Shape;413;p34"/>
          <p:cNvGrpSpPr/>
          <p:nvPr/>
        </p:nvGrpSpPr>
        <p:grpSpPr>
          <a:xfrm>
            <a:off x="3547806" y="4600669"/>
            <a:ext cx="1395932" cy="391817"/>
            <a:chOff x="529877" y="2100600"/>
            <a:chExt cx="1438215" cy="825400"/>
          </a:xfrm>
        </p:grpSpPr>
        <p:grpSp>
          <p:nvGrpSpPr>
            <p:cNvPr id="414" name="Google Shape;414;p34"/>
            <p:cNvGrpSpPr/>
            <p:nvPr/>
          </p:nvGrpSpPr>
          <p:grpSpPr>
            <a:xfrm>
              <a:off x="529877" y="2103575"/>
              <a:ext cx="1438215" cy="822425"/>
              <a:chOff x="535974" y="2103575"/>
              <a:chExt cx="1432200" cy="822425"/>
            </a:xfrm>
          </p:grpSpPr>
          <p:sp>
            <p:nvSpPr>
              <p:cNvPr id="415" name="Google Shape;415;p34"/>
              <p:cNvSpPr/>
              <p:nvPr/>
            </p:nvSpPr>
            <p:spPr>
              <a:xfrm>
                <a:off x="535974" y="2106400"/>
                <a:ext cx="1432200" cy="819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6" name="Google Shape;416;p34"/>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417" name="Google Shape;417;p34"/>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418" name="Google Shape;418;p34"/>
          <p:cNvSpPr/>
          <p:nvPr/>
        </p:nvSpPr>
        <p:spPr>
          <a:xfrm>
            <a:off x="4943694" y="4604000"/>
            <a:ext cx="652500" cy="3840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4">
            <a:hlinkClick action="ppaction://hlinkshowjump?jump=nextslide"/>
          </p:cNvPr>
          <p:cNvSpPr/>
          <p:nvPr/>
        </p:nvSpPr>
        <p:spPr>
          <a:xfrm>
            <a:off x="5128795" y="4665013"/>
            <a:ext cx="273300" cy="27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 name="Google Shape;420;p34"/>
          <p:cNvGrpSpPr/>
          <p:nvPr/>
        </p:nvGrpSpPr>
        <p:grpSpPr>
          <a:xfrm rot="2743791">
            <a:off x="5210350" y="4745839"/>
            <a:ext cx="110223" cy="111280"/>
            <a:chOff x="1190625" y="306825"/>
            <a:chExt cx="4963875" cy="5011475"/>
          </a:xfrm>
        </p:grpSpPr>
        <p:sp>
          <p:nvSpPr>
            <p:cNvPr id="421" name="Google Shape;421;p34"/>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4"/>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23" name="Google Shape;423;p34"/>
          <p:cNvCxnSpPr/>
          <p:nvPr/>
        </p:nvCxnSpPr>
        <p:spPr>
          <a:xfrm>
            <a:off x="180975" y="1242775"/>
            <a:ext cx="8782200" cy="0"/>
          </a:xfrm>
          <a:prstGeom prst="straightConnector1">
            <a:avLst/>
          </a:prstGeom>
          <a:noFill/>
          <a:ln cap="flat" cmpd="sng" w="9525">
            <a:solidFill>
              <a:schemeClr val="dk1"/>
            </a:solidFill>
            <a:prstDash val="solid"/>
            <a:round/>
            <a:headEnd len="med" w="med" type="none"/>
            <a:tailEnd len="med" w="med" type="none"/>
          </a:ln>
        </p:spPr>
      </p:cxnSp>
      <p:pic>
        <p:nvPicPr>
          <p:cNvPr id="424" name="Google Shape;424;p34"/>
          <p:cNvPicPr preferRelativeResize="0"/>
          <p:nvPr/>
        </p:nvPicPr>
        <p:blipFill rotWithShape="1">
          <a:blip r:embed="rId4">
            <a:alphaModFix/>
          </a:blip>
          <a:srcRect b="1559" l="0" r="0" t="1550"/>
          <a:stretch/>
        </p:blipFill>
        <p:spPr>
          <a:xfrm>
            <a:off x="1578250" y="1418475"/>
            <a:ext cx="1110900" cy="1076100"/>
          </a:xfrm>
          <a:prstGeom prst="rect">
            <a:avLst/>
          </a:prstGeom>
          <a:noFill/>
          <a:ln>
            <a:noFill/>
          </a:ln>
        </p:spPr>
      </p:pic>
      <p:sp>
        <p:nvSpPr>
          <p:cNvPr id="425" name="Google Shape;425;p34"/>
          <p:cNvSpPr txBox="1"/>
          <p:nvPr>
            <p:ph idx="1" type="subTitle"/>
          </p:nvPr>
        </p:nvSpPr>
        <p:spPr>
          <a:xfrm>
            <a:off x="2986300" y="2526775"/>
            <a:ext cx="1110900" cy="32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t>Isabela Ribeiro</a:t>
            </a:r>
            <a:endParaRPr sz="1100"/>
          </a:p>
        </p:txBody>
      </p:sp>
      <p:pic>
        <p:nvPicPr>
          <p:cNvPr id="426" name="Google Shape;426;p34"/>
          <p:cNvPicPr preferRelativeResize="0"/>
          <p:nvPr/>
        </p:nvPicPr>
        <p:blipFill rotWithShape="1">
          <a:blip r:embed="rId3">
            <a:alphaModFix/>
          </a:blip>
          <a:srcRect b="30906" l="35904" r="10682" t="3750"/>
          <a:stretch/>
        </p:blipFill>
        <p:spPr>
          <a:xfrm>
            <a:off x="2986300" y="1418725"/>
            <a:ext cx="1110902" cy="1076100"/>
          </a:xfrm>
          <a:prstGeom prst="rect">
            <a:avLst/>
          </a:prstGeom>
          <a:noFill/>
          <a:ln cap="flat" cmpd="sng" w="9525">
            <a:solidFill>
              <a:schemeClr val="dk1"/>
            </a:solidFill>
            <a:prstDash val="solid"/>
            <a:round/>
            <a:headEnd len="sm" w="sm" type="none"/>
            <a:tailEnd len="sm" w="sm" type="none"/>
          </a:ln>
        </p:spPr>
      </p:pic>
      <p:pic>
        <p:nvPicPr>
          <p:cNvPr id="427" name="Google Shape;427;p34"/>
          <p:cNvPicPr preferRelativeResize="0"/>
          <p:nvPr/>
        </p:nvPicPr>
        <p:blipFill rotWithShape="1">
          <a:blip r:embed="rId5">
            <a:alphaModFix/>
          </a:blip>
          <a:srcRect b="0" l="31473" r="0" t="0"/>
          <a:stretch/>
        </p:blipFill>
        <p:spPr>
          <a:xfrm>
            <a:off x="2986302" y="1418475"/>
            <a:ext cx="1110900" cy="1076400"/>
          </a:xfrm>
          <a:prstGeom prst="rect">
            <a:avLst/>
          </a:prstGeom>
          <a:noFill/>
          <a:ln>
            <a:noFill/>
          </a:ln>
        </p:spPr>
      </p:pic>
      <p:sp>
        <p:nvSpPr>
          <p:cNvPr id="428" name="Google Shape;428;p34"/>
          <p:cNvSpPr txBox="1"/>
          <p:nvPr>
            <p:ph idx="1" type="subTitle"/>
          </p:nvPr>
        </p:nvSpPr>
        <p:spPr>
          <a:xfrm>
            <a:off x="4394350" y="2527025"/>
            <a:ext cx="1110900" cy="32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t>João Velôso </a:t>
            </a:r>
            <a:endParaRPr sz="1100"/>
          </a:p>
          <a:p>
            <a:pPr indent="0" lvl="0" marL="0" rtl="0" algn="ctr">
              <a:spcBef>
                <a:spcPts val="0"/>
              </a:spcBef>
              <a:spcAft>
                <a:spcPts val="0"/>
              </a:spcAft>
              <a:buNone/>
            </a:pPr>
            <a:r>
              <a:rPr lang="en" sz="1100"/>
              <a:t>-</a:t>
            </a:r>
            <a:r>
              <a:rPr lang="en" sz="1100"/>
              <a:t>GP Atual-</a:t>
            </a:r>
            <a:endParaRPr sz="1100"/>
          </a:p>
        </p:txBody>
      </p:sp>
      <p:pic>
        <p:nvPicPr>
          <p:cNvPr id="429" name="Google Shape;429;p34"/>
          <p:cNvPicPr preferRelativeResize="0"/>
          <p:nvPr/>
        </p:nvPicPr>
        <p:blipFill rotWithShape="1">
          <a:blip r:embed="rId3">
            <a:alphaModFix/>
          </a:blip>
          <a:srcRect b="30906" l="35904" r="10682" t="3750"/>
          <a:stretch/>
        </p:blipFill>
        <p:spPr>
          <a:xfrm>
            <a:off x="4394350" y="1418975"/>
            <a:ext cx="1110902" cy="1076100"/>
          </a:xfrm>
          <a:prstGeom prst="rect">
            <a:avLst/>
          </a:prstGeom>
          <a:noFill/>
          <a:ln cap="flat" cmpd="sng" w="9525">
            <a:solidFill>
              <a:schemeClr val="dk1"/>
            </a:solidFill>
            <a:prstDash val="solid"/>
            <a:round/>
            <a:headEnd len="sm" w="sm" type="none"/>
            <a:tailEnd len="sm" w="sm" type="none"/>
          </a:ln>
        </p:spPr>
      </p:pic>
      <p:pic>
        <p:nvPicPr>
          <p:cNvPr id="430" name="Google Shape;430;p34"/>
          <p:cNvPicPr preferRelativeResize="0"/>
          <p:nvPr/>
        </p:nvPicPr>
        <p:blipFill rotWithShape="1">
          <a:blip r:embed="rId5">
            <a:alphaModFix/>
          </a:blip>
          <a:srcRect b="0" l="32474" r="-1000" t="0"/>
          <a:stretch/>
        </p:blipFill>
        <p:spPr>
          <a:xfrm>
            <a:off x="4394352" y="1418725"/>
            <a:ext cx="1110900" cy="1076400"/>
          </a:xfrm>
          <a:prstGeom prst="rect">
            <a:avLst/>
          </a:prstGeom>
          <a:noFill/>
          <a:ln>
            <a:noFill/>
          </a:ln>
        </p:spPr>
      </p:pic>
      <p:pic>
        <p:nvPicPr>
          <p:cNvPr id="431" name="Google Shape;431;p34"/>
          <p:cNvPicPr preferRelativeResize="0"/>
          <p:nvPr/>
        </p:nvPicPr>
        <p:blipFill rotWithShape="1">
          <a:blip r:embed="rId6">
            <a:alphaModFix/>
          </a:blip>
          <a:srcRect b="1559" l="0" r="0" t="1550"/>
          <a:stretch/>
        </p:blipFill>
        <p:spPr>
          <a:xfrm>
            <a:off x="4394352" y="1418475"/>
            <a:ext cx="1110900" cy="1076400"/>
          </a:xfrm>
          <a:prstGeom prst="rect">
            <a:avLst/>
          </a:prstGeom>
          <a:noFill/>
          <a:ln>
            <a:noFill/>
          </a:ln>
        </p:spPr>
      </p:pic>
      <p:sp>
        <p:nvSpPr>
          <p:cNvPr id="432" name="Google Shape;432;p34"/>
          <p:cNvSpPr txBox="1"/>
          <p:nvPr>
            <p:ph idx="1" type="subTitle"/>
          </p:nvPr>
        </p:nvSpPr>
        <p:spPr>
          <a:xfrm>
            <a:off x="5802400" y="2527025"/>
            <a:ext cx="1110900" cy="32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t>Júlio Tavares</a:t>
            </a:r>
            <a:endParaRPr sz="1100"/>
          </a:p>
        </p:txBody>
      </p:sp>
      <p:pic>
        <p:nvPicPr>
          <p:cNvPr id="433" name="Google Shape;433;p34"/>
          <p:cNvPicPr preferRelativeResize="0"/>
          <p:nvPr/>
        </p:nvPicPr>
        <p:blipFill rotWithShape="1">
          <a:blip r:embed="rId3">
            <a:alphaModFix/>
          </a:blip>
          <a:srcRect b="30906" l="35904" r="10682" t="3750"/>
          <a:stretch/>
        </p:blipFill>
        <p:spPr>
          <a:xfrm>
            <a:off x="5802400" y="1418975"/>
            <a:ext cx="1110902" cy="1076100"/>
          </a:xfrm>
          <a:prstGeom prst="rect">
            <a:avLst/>
          </a:prstGeom>
          <a:noFill/>
          <a:ln cap="flat" cmpd="sng" w="9525">
            <a:solidFill>
              <a:schemeClr val="dk1"/>
            </a:solidFill>
            <a:prstDash val="solid"/>
            <a:round/>
            <a:headEnd len="sm" w="sm" type="none"/>
            <a:tailEnd len="sm" w="sm" type="none"/>
          </a:ln>
        </p:spPr>
      </p:pic>
      <p:pic>
        <p:nvPicPr>
          <p:cNvPr id="434" name="Google Shape;434;p34"/>
          <p:cNvPicPr preferRelativeResize="0"/>
          <p:nvPr/>
        </p:nvPicPr>
        <p:blipFill rotWithShape="1">
          <a:blip r:embed="rId5">
            <a:alphaModFix/>
          </a:blip>
          <a:srcRect b="0" l="32474" r="-1000" t="0"/>
          <a:stretch/>
        </p:blipFill>
        <p:spPr>
          <a:xfrm>
            <a:off x="5802402" y="1418725"/>
            <a:ext cx="1110900" cy="1076400"/>
          </a:xfrm>
          <a:prstGeom prst="rect">
            <a:avLst/>
          </a:prstGeom>
          <a:noFill/>
          <a:ln>
            <a:noFill/>
          </a:ln>
        </p:spPr>
      </p:pic>
      <p:pic>
        <p:nvPicPr>
          <p:cNvPr id="435" name="Google Shape;435;p34"/>
          <p:cNvPicPr preferRelativeResize="0"/>
          <p:nvPr/>
        </p:nvPicPr>
        <p:blipFill rotWithShape="1">
          <a:blip r:embed="rId6">
            <a:alphaModFix/>
          </a:blip>
          <a:srcRect b="1559" l="0" r="0" t="1550"/>
          <a:stretch/>
        </p:blipFill>
        <p:spPr>
          <a:xfrm>
            <a:off x="5802402" y="1418475"/>
            <a:ext cx="1110900" cy="1076400"/>
          </a:xfrm>
          <a:prstGeom prst="rect">
            <a:avLst/>
          </a:prstGeom>
          <a:noFill/>
          <a:ln>
            <a:noFill/>
          </a:ln>
        </p:spPr>
      </p:pic>
      <p:pic>
        <p:nvPicPr>
          <p:cNvPr id="436" name="Google Shape;436;p34"/>
          <p:cNvPicPr preferRelativeResize="0"/>
          <p:nvPr/>
        </p:nvPicPr>
        <p:blipFill rotWithShape="1">
          <a:blip r:embed="rId7">
            <a:alphaModFix/>
          </a:blip>
          <a:srcRect b="1559" l="0" r="0" t="1550"/>
          <a:stretch/>
        </p:blipFill>
        <p:spPr>
          <a:xfrm>
            <a:off x="5802402" y="1418475"/>
            <a:ext cx="1110900" cy="1076400"/>
          </a:xfrm>
          <a:prstGeom prst="rect">
            <a:avLst/>
          </a:prstGeom>
          <a:noFill/>
          <a:ln>
            <a:noFill/>
          </a:ln>
        </p:spPr>
      </p:pic>
      <p:sp>
        <p:nvSpPr>
          <p:cNvPr id="437" name="Google Shape;437;p34"/>
          <p:cNvSpPr txBox="1"/>
          <p:nvPr>
            <p:ph idx="1" type="subTitle"/>
          </p:nvPr>
        </p:nvSpPr>
        <p:spPr>
          <a:xfrm>
            <a:off x="2608575" y="4150050"/>
            <a:ext cx="1110900" cy="32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t>Lucas Leandro</a:t>
            </a:r>
            <a:endParaRPr sz="1100"/>
          </a:p>
        </p:txBody>
      </p:sp>
      <p:pic>
        <p:nvPicPr>
          <p:cNvPr id="438" name="Google Shape;438;p34"/>
          <p:cNvPicPr preferRelativeResize="0"/>
          <p:nvPr/>
        </p:nvPicPr>
        <p:blipFill rotWithShape="1">
          <a:blip r:embed="rId3">
            <a:alphaModFix/>
          </a:blip>
          <a:srcRect b="30906" l="35904" r="10682" t="3750"/>
          <a:stretch/>
        </p:blipFill>
        <p:spPr>
          <a:xfrm>
            <a:off x="2608575" y="3042000"/>
            <a:ext cx="1110902" cy="1076100"/>
          </a:xfrm>
          <a:prstGeom prst="rect">
            <a:avLst/>
          </a:prstGeom>
          <a:noFill/>
          <a:ln cap="flat" cmpd="sng" w="9525">
            <a:solidFill>
              <a:schemeClr val="dk1"/>
            </a:solidFill>
            <a:prstDash val="solid"/>
            <a:round/>
            <a:headEnd len="sm" w="sm" type="none"/>
            <a:tailEnd len="sm" w="sm" type="none"/>
          </a:ln>
        </p:spPr>
      </p:pic>
      <p:pic>
        <p:nvPicPr>
          <p:cNvPr id="439" name="Google Shape;439;p34"/>
          <p:cNvPicPr preferRelativeResize="0"/>
          <p:nvPr/>
        </p:nvPicPr>
        <p:blipFill rotWithShape="1">
          <a:blip r:embed="rId5">
            <a:alphaModFix/>
          </a:blip>
          <a:srcRect b="0" l="32474" r="-1000" t="0"/>
          <a:stretch/>
        </p:blipFill>
        <p:spPr>
          <a:xfrm>
            <a:off x="2608577" y="3041750"/>
            <a:ext cx="1110900" cy="1076400"/>
          </a:xfrm>
          <a:prstGeom prst="rect">
            <a:avLst/>
          </a:prstGeom>
          <a:noFill/>
          <a:ln>
            <a:noFill/>
          </a:ln>
        </p:spPr>
      </p:pic>
      <p:sp>
        <p:nvSpPr>
          <p:cNvPr id="440" name="Google Shape;440;p34"/>
          <p:cNvSpPr txBox="1"/>
          <p:nvPr>
            <p:ph idx="1" type="subTitle"/>
          </p:nvPr>
        </p:nvSpPr>
        <p:spPr>
          <a:xfrm>
            <a:off x="4016625" y="4150300"/>
            <a:ext cx="1110900" cy="32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t>Renan</a:t>
            </a:r>
            <a:endParaRPr sz="1100"/>
          </a:p>
        </p:txBody>
      </p:sp>
      <p:pic>
        <p:nvPicPr>
          <p:cNvPr id="441" name="Google Shape;441;p34"/>
          <p:cNvPicPr preferRelativeResize="0"/>
          <p:nvPr/>
        </p:nvPicPr>
        <p:blipFill rotWithShape="1">
          <a:blip r:embed="rId3">
            <a:alphaModFix/>
          </a:blip>
          <a:srcRect b="30906" l="35904" r="10682" t="3750"/>
          <a:stretch/>
        </p:blipFill>
        <p:spPr>
          <a:xfrm>
            <a:off x="4016625" y="3042250"/>
            <a:ext cx="1110902" cy="1076100"/>
          </a:xfrm>
          <a:prstGeom prst="rect">
            <a:avLst/>
          </a:prstGeom>
          <a:noFill/>
          <a:ln cap="flat" cmpd="sng" w="9525">
            <a:solidFill>
              <a:schemeClr val="dk1"/>
            </a:solidFill>
            <a:prstDash val="solid"/>
            <a:round/>
            <a:headEnd len="sm" w="sm" type="none"/>
            <a:tailEnd len="sm" w="sm" type="none"/>
          </a:ln>
        </p:spPr>
      </p:pic>
      <p:pic>
        <p:nvPicPr>
          <p:cNvPr id="442" name="Google Shape;442;p34"/>
          <p:cNvPicPr preferRelativeResize="0"/>
          <p:nvPr/>
        </p:nvPicPr>
        <p:blipFill rotWithShape="1">
          <a:blip r:embed="rId5">
            <a:alphaModFix/>
          </a:blip>
          <a:srcRect b="0" l="32474" r="-1000" t="0"/>
          <a:stretch/>
        </p:blipFill>
        <p:spPr>
          <a:xfrm>
            <a:off x="4016627" y="3042000"/>
            <a:ext cx="1110900" cy="1076400"/>
          </a:xfrm>
          <a:prstGeom prst="rect">
            <a:avLst/>
          </a:prstGeom>
          <a:noFill/>
          <a:ln>
            <a:noFill/>
          </a:ln>
        </p:spPr>
      </p:pic>
      <p:pic>
        <p:nvPicPr>
          <p:cNvPr id="443" name="Google Shape;443;p34"/>
          <p:cNvPicPr preferRelativeResize="0"/>
          <p:nvPr/>
        </p:nvPicPr>
        <p:blipFill rotWithShape="1">
          <a:blip r:embed="rId6">
            <a:alphaModFix/>
          </a:blip>
          <a:srcRect b="1559" l="0" r="0" t="1550"/>
          <a:stretch/>
        </p:blipFill>
        <p:spPr>
          <a:xfrm>
            <a:off x="4016627" y="3041750"/>
            <a:ext cx="1110900" cy="1076400"/>
          </a:xfrm>
          <a:prstGeom prst="rect">
            <a:avLst/>
          </a:prstGeom>
          <a:noFill/>
          <a:ln>
            <a:noFill/>
          </a:ln>
        </p:spPr>
      </p:pic>
      <p:sp>
        <p:nvSpPr>
          <p:cNvPr id="444" name="Google Shape;444;p34"/>
          <p:cNvSpPr txBox="1"/>
          <p:nvPr>
            <p:ph idx="1" type="subTitle"/>
          </p:nvPr>
        </p:nvSpPr>
        <p:spPr>
          <a:xfrm>
            <a:off x="5424675" y="4150300"/>
            <a:ext cx="1110900" cy="32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t>Thamires Morais</a:t>
            </a:r>
            <a:endParaRPr sz="1100"/>
          </a:p>
        </p:txBody>
      </p:sp>
      <p:pic>
        <p:nvPicPr>
          <p:cNvPr id="445" name="Google Shape;445;p34"/>
          <p:cNvPicPr preferRelativeResize="0"/>
          <p:nvPr/>
        </p:nvPicPr>
        <p:blipFill rotWithShape="1">
          <a:blip r:embed="rId3">
            <a:alphaModFix/>
          </a:blip>
          <a:srcRect b="30906" l="35904" r="10682" t="3750"/>
          <a:stretch/>
        </p:blipFill>
        <p:spPr>
          <a:xfrm>
            <a:off x="5424675" y="3042250"/>
            <a:ext cx="1110902" cy="1076100"/>
          </a:xfrm>
          <a:prstGeom prst="rect">
            <a:avLst/>
          </a:prstGeom>
          <a:noFill/>
          <a:ln cap="flat" cmpd="sng" w="9525">
            <a:solidFill>
              <a:schemeClr val="dk1"/>
            </a:solidFill>
            <a:prstDash val="solid"/>
            <a:round/>
            <a:headEnd len="sm" w="sm" type="none"/>
            <a:tailEnd len="sm" w="sm" type="none"/>
          </a:ln>
        </p:spPr>
      </p:pic>
      <p:pic>
        <p:nvPicPr>
          <p:cNvPr id="446" name="Google Shape;446;p34"/>
          <p:cNvPicPr preferRelativeResize="0"/>
          <p:nvPr/>
        </p:nvPicPr>
        <p:blipFill rotWithShape="1">
          <a:blip r:embed="rId5">
            <a:alphaModFix/>
          </a:blip>
          <a:srcRect b="0" l="32474" r="-1000" t="0"/>
          <a:stretch/>
        </p:blipFill>
        <p:spPr>
          <a:xfrm>
            <a:off x="5424677" y="3042000"/>
            <a:ext cx="1110900" cy="1076400"/>
          </a:xfrm>
          <a:prstGeom prst="rect">
            <a:avLst/>
          </a:prstGeom>
          <a:noFill/>
          <a:ln>
            <a:noFill/>
          </a:ln>
        </p:spPr>
      </p:pic>
      <p:pic>
        <p:nvPicPr>
          <p:cNvPr id="447" name="Google Shape;447;p34"/>
          <p:cNvPicPr preferRelativeResize="0"/>
          <p:nvPr/>
        </p:nvPicPr>
        <p:blipFill rotWithShape="1">
          <a:blip r:embed="rId6">
            <a:alphaModFix/>
          </a:blip>
          <a:srcRect b="1559" l="0" r="0" t="1550"/>
          <a:stretch/>
        </p:blipFill>
        <p:spPr>
          <a:xfrm>
            <a:off x="5424677" y="3041750"/>
            <a:ext cx="1110900" cy="1076400"/>
          </a:xfrm>
          <a:prstGeom prst="rect">
            <a:avLst/>
          </a:prstGeom>
          <a:noFill/>
          <a:ln>
            <a:noFill/>
          </a:ln>
        </p:spPr>
      </p:pic>
      <p:pic>
        <p:nvPicPr>
          <p:cNvPr id="448" name="Google Shape;448;p34"/>
          <p:cNvPicPr preferRelativeResize="0"/>
          <p:nvPr/>
        </p:nvPicPr>
        <p:blipFill rotWithShape="1">
          <a:blip r:embed="rId7">
            <a:alphaModFix/>
          </a:blip>
          <a:srcRect b="1559" l="0" r="0" t="1550"/>
          <a:stretch/>
        </p:blipFill>
        <p:spPr>
          <a:xfrm>
            <a:off x="5424677" y="3041750"/>
            <a:ext cx="1110900" cy="1076400"/>
          </a:xfrm>
          <a:prstGeom prst="rect">
            <a:avLst/>
          </a:prstGeom>
          <a:noFill/>
          <a:ln>
            <a:noFill/>
          </a:ln>
        </p:spPr>
      </p:pic>
      <p:pic>
        <p:nvPicPr>
          <p:cNvPr id="449" name="Google Shape;449;p34"/>
          <p:cNvPicPr preferRelativeResize="0"/>
          <p:nvPr/>
        </p:nvPicPr>
        <p:blipFill rotWithShape="1">
          <a:blip r:embed="rId8">
            <a:alphaModFix/>
          </a:blip>
          <a:srcRect b="1559" l="0" r="0" t="1550"/>
          <a:stretch/>
        </p:blipFill>
        <p:spPr>
          <a:xfrm>
            <a:off x="2608577" y="3048550"/>
            <a:ext cx="1110900" cy="1076400"/>
          </a:xfrm>
          <a:prstGeom prst="rect">
            <a:avLst/>
          </a:prstGeom>
          <a:noFill/>
          <a:ln>
            <a:noFill/>
          </a:ln>
        </p:spPr>
      </p:pic>
      <p:pic>
        <p:nvPicPr>
          <p:cNvPr id="450" name="Google Shape;450;p34"/>
          <p:cNvPicPr preferRelativeResize="0"/>
          <p:nvPr/>
        </p:nvPicPr>
        <p:blipFill rotWithShape="1">
          <a:blip r:embed="rId9">
            <a:alphaModFix/>
          </a:blip>
          <a:srcRect b="1559" l="0" r="0" t="1550"/>
          <a:stretch/>
        </p:blipFill>
        <p:spPr>
          <a:xfrm>
            <a:off x="4016627" y="3048752"/>
            <a:ext cx="1110900" cy="1076400"/>
          </a:xfrm>
          <a:prstGeom prst="rect">
            <a:avLst/>
          </a:prstGeom>
          <a:noFill/>
          <a:ln>
            <a:noFill/>
          </a:ln>
        </p:spPr>
      </p:pic>
      <p:pic>
        <p:nvPicPr>
          <p:cNvPr id="451" name="Google Shape;451;p34"/>
          <p:cNvPicPr preferRelativeResize="0"/>
          <p:nvPr/>
        </p:nvPicPr>
        <p:blipFill rotWithShape="1">
          <a:blip r:embed="rId10">
            <a:alphaModFix/>
          </a:blip>
          <a:srcRect b="13661" l="0" r="0" t="13669"/>
          <a:stretch/>
        </p:blipFill>
        <p:spPr>
          <a:xfrm>
            <a:off x="5424677" y="3048877"/>
            <a:ext cx="1110900" cy="10764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7" name="Shape 917"/>
        <p:cNvGrpSpPr/>
        <p:nvPr/>
      </p:nvGrpSpPr>
      <p:grpSpPr>
        <a:xfrm>
          <a:off x="0" y="0"/>
          <a:ext cx="0" cy="0"/>
          <a:chOff x="0" y="0"/>
          <a:chExt cx="0" cy="0"/>
        </a:xfrm>
      </p:grpSpPr>
      <p:sp>
        <p:nvSpPr>
          <p:cNvPr id="918" name="Google Shape;918;p5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PREMISSAS X RESTRIÇÕES</a:t>
            </a:r>
            <a:endParaRPr/>
          </a:p>
        </p:txBody>
      </p:sp>
      <p:sp>
        <p:nvSpPr>
          <p:cNvPr id="919" name="Google Shape;919;p52"/>
          <p:cNvSpPr txBox="1"/>
          <p:nvPr>
            <p:ph idx="1" type="subTitle"/>
          </p:nvPr>
        </p:nvSpPr>
        <p:spPr>
          <a:xfrm>
            <a:off x="713225" y="1246575"/>
            <a:ext cx="3858600" cy="3354300"/>
          </a:xfrm>
          <a:prstGeom prst="rect">
            <a:avLst/>
          </a:prstGeom>
        </p:spPr>
        <p:txBody>
          <a:bodyPr anchorCtr="0" anchor="t" bIns="91425" lIns="91425" spcFirstLastPara="1" rIns="91425" wrap="square" tIns="91425">
            <a:noAutofit/>
          </a:bodyPr>
          <a:lstStyle/>
          <a:p>
            <a:pPr indent="-298450" lvl="0" marL="457200" rtl="0" algn="l">
              <a:lnSpc>
                <a:spcPct val="150000"/>
              </a:lnSpc>
              <a:spcBef>
                <a:spcPts val="0"/>
              </a:spcBef>
              <a:spcAft>
                <a:spcPts val="0"/>
              </a:spcAft>
              <a:buSzPts val="1100"/>
              <a:buChar char="■"/>
            </a:pPr>
            <a:r>
              <a:rPr lang="en" sz="1100"/>
              <a:t>Especificar um sistema de fácil uso</a:t>
            </a:r>
            <a:endParaRPr sz="1100"/>
          </a:p>
          <a:p>
            <a:pPr indent="-298450" lvl="0" marL="457200" rtl="0" algn="l">
              <a:lnSpc>
                <a:spcPct val="150000"/>
              </a:lnSpc>
              <a:spcBef>
                <a:spcPts val="0"/>
              </a:spcBef>
              <a:spcAft>
                <a:spcPts val="0"/>
              </a:spcAft>
              <a:buSzPts val="1100"/>
              <a:buChar char="■"/>
            </a:pPr>
            <a:r>
              <a:rPr lang="en" sz="1100"/>
              <a:t>Ter reuniões periódicas com o cliente</a:t>
            </a:r>
            <a:endParaRPr sz="1100"/>
          </a:p>
          <a:p>
            <a:pPr indent="-298450" lvl="0" marL="457200" rtl="0" algn="l">
              <a:lnSpc>
                <a:spcPct val="150000"/>
              </a:lnSpc>
              <a:spcBef>
                <a:spcPts val="0"/>
              </a:spcBef>
              <a:spcAft>
                <a:spcPts val="0"/>
              </a:spcAft>
              <a:buSzPts val="1100"/>
              <a:buChar char="■"/>
            </a:pPr>
            <a:r>
              <a:rPr lang="en" sz="1100"/>
              <a:t>Ter a aprovação do cliente sobre o sistema escolhido</a:t>
            </a:r>
            <a:endParaRPr sz="1100"/>
          </a:p>
          <a:p>
            <a:pPr indent="-298450" lvl="0" marL="457200" rtl="0" algn="l">
              <a:lnSpc>
                <a:spcPct val="150000"/>
              </a:lnSpc>
              <a:spcBef>
                <a:spcPts val="0"/>
              </a:spcBef>
              <a:spcAft>
                <a:spcPts val="0"/>
              </a:spcAft>
              <a:buSzPts val="1100"/>
              <a:buChar char="■"/>
            </a:pPr>
            <a:r>
              <a:rPr lang="en" sz="1100"/>
              <a:t>Conhecer as normas e os processos dos stakeholders sobre o trabalho remoto</a:t>
            </a:r>
            <a:endParaRPr sz="1100"/>
          </a:p>
          <a:p>
            <a:pPr indent="-298450" lvl="0" marL="457200" rtl="0" algn="l">
              <a:lnSpc>
                <a:spcPct val="150000"/>
              </a:lnSpc>
              <a:spcBef>
                <a:spcPts val="0"/>
              </a:spcBef>
              <a:spcAft>
                <a:spcPts val="0"/>
              </a:spcAft>
              <a:buSzPts val="1100"/>
              <a:buChar char="■"/>
            </a:pPr>
            <a:r>
              <a:rPr lang="en" sz="1100"/>
              <a:t>Documentar um sistema que possa ser usado por toda a universidade</a:t>
            </a:r>
            <a:endParaRPr sz="1100"/>
          </a:p>
          <a:p>
            <a:pPr indent="-298450" lvl="0" marL="457200" rtl="0" algn="l">
              <a:lnSpc>
                <a:spcPct val="150000"/>
              </a:lnSpc>
              <a:spcBef>
                <a:spcPts val="0"/>
              </a:spcBef>
              <a:spcAft>
                <a:spcPts val="0"/>
              </a:spcAft>
              <a:buSzPts val="1100"/>
              <a:buChar char="■"/>
            </a:pPr>
            <a:r>
              <a:rPr lang="en" sz="1100"/>
              <a:t>Documentar um sistema que distribua de forma igual o trabalho de uma unidade</a:t>
            </a:r>
            <a:endParaRPr sz="1100"/>
          </a:p>
          <a:p>
            <a:pPr indent="-298450" lvl="0" marL="457200" rtl="0" algn="l">
              <a:lnSpc>
                <a:spcPct val="150000"/>
              </a:lnSpc>
              <a:spcBef>
                <a:spcPts val="0"/>
              </a:spcBef>
              <a:spcAft>
                <a:spcPts val="0"/>
              </a:spcAft>
              <a:buSzPts val="1100"/>
              <a:buChar char="■"/>
            </a:pPr>
            <a:r>
              <a:rPr lang="en" sz="1100"/>
              <a:t>Documentar um sistema que facilite a gestão de atividades.</a:t>
            </a:r>
            <a:endParaRPr sz="1100"/>
          </a:p>
        </p:txBody>
      </p:sp>
      <p:cxnSp>
        <p:nvCxnSpPr>
          <p:cNvPr id="920" name="Google Shape;920;p52"/>
          <p:cNvCxnSpPr/>
          <p:nvPr/>
        </p:nvCxnSpPr>
        <p:spPr>
          <a:xfrm>
            <a:off x="180975" y="1242775"/>
            <a:ext cx="8782200" cy="0"/>
          </a:xfrm>
          <a:prstGeom prst="straightConnector1">
            <a:avLst/>
          </a:prstGeom>
          <a:noFill/>
          <a:ln cap="flat" cmpd="sng" w="9525">
            <a:solidFill>
              <a:schemeClr val="dk1"/>
            </a:solidFill>
            <a:prstDash val="solid"/>
            <a:round/>
            <a:headEnd len="med" w="med" type="none"/>
            <a:tailEnd len="med" w="med" type="none"/>
          </a:ln>
        </p:spPr>
      </p:cxnSp>
      <p:grpSp>
        <p:nvGrpSpPr>
          <p:cNvPr id="921" name="Google Shape;921;p52"/>
          <p:cNvGrpSpPr/>
          <p:nvPr/>
        </p:nvGrpSpPr>
        <p:grpSpPr>
          <a:xfrm>
            <a:off x="3282671" y="4600719"/>
            <a:ext cx="1926058" cy="391817"/>
            <a:chOff x="529877" y="2100600"/>
            <a:chExt cx="1438215" cy="825400"/>
          </a:xfrm>
        </p:grpSpPr>
        <p:grpSp>
          <p:nvGrpSpPr>
            <p:cNvPr id="922" name="Google Shape;922;p52"/>
            <p:cNvGrpSpPr/>
            <p:nvPr/>
          </p:nvGrpSpPr>
          <p:grpSpPr>
            <a:xfrm>
              <a:off x="529877" y="2103575"/>
              <a:ext cx="1438215" cy="822425"/>
              <a:chOff x="535974" y="2103575"/>
              <a:chExt cx="1432200" cy="822425"/>
            </a:xfrm>
          </p:grpSpPr>
          <p:sp>
            <p:nvSpPr>
              <p:cNvPr id="923" name="Google Shape;923;p52"/>
              <p:cNvSpPr/>
              <p:nvPr/>
            </p:nvSpPr>
            <p:spPr>
              <a:xfrm>
                <a:off x="535974" y="2106400"/>
                <a:ext cx="1432200" cy="819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4" name="Google Shape;924;p52"/>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925" name="Google Shape;925;p52"/>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926" name="Google Shape;926;p52"/>
          <p:cNvSpPr/>
          <p:nvPr/>
        </p:nvSpPr>
        <p:spPr>
          <a:xfrm>
            <a:off x="5208575" y="4604000"/>
            <a:ext cx="652500" cy="3840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2">
            <a:hlinkClick action="ppaction://hlinkshowjump?jump=nextslide"/>
          </p:cNvPr>
          <p:cNvSpPr/>
          <p:nvPr/>
        </p:nvSpPr>
        <p:spPr>
          <a:xfrm>
            <a:off x="5393676" y="4665013"/>
            <a:ext cx="273300" cy="27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 name="Google Shape;928;p52"/>
          <p:cNvGrpSpPr/>
          <p:nvPr/>
        </p:nvGrpSpPr>
        <p:grpSpPr>
          <a:xfrm rot="2743791">
            <a:off x="5475231" y="4745839"/>
            <a:ext cx="110223" cy="111280"/>
            <a:chOff x="1190625" y="306825"/>
            <a:chExt cx="4963875" cy="5011475"/>
          </a:xfrm>
        </p:grpSpPr>
        <p:sp>
          <p:nvSpPr>
            <p:cNvPr id="929" name="Google Shape;929;p52"/>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2"/>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 name="Google Shape;931;p52"/>
          <p:cNvSpPr txBox="1"/>
          <p:nvPr>
            <p:ph idx="2" type="subTitle"/>
          </p:nvPr>
        </p:nvSpPr>
        <p:spPr>
          <a:xfrm>
            <a:off x="4572000" y="1246575"/>
            <a:ext cx="3858600" cy="3354300"/>
          </a:xfrm>
          <a:prstGeom prst="rect">
            <a:avLst/>
          </a:prstGeom>
        </p:spPr>
        <p:txBody>
          <a:bodyPr anchorCtr="0" anchor="t" bIns="91425" lIns="91425" spcFirstLastPara="1" rIns="91425" wrap="square" tIns="91425">
            <a:noAutofit/>
          </a:bodyPr>
          <a:lstStyle/>
          <a:p>
            <a:pPr indent="-298450" lvl="0" marL="457200" rtl="0" algn="l">
              <a:lnSpc>
                <a:spcPct val="150000"/>
              </a:lnSpc>
              <a:spcBef>
                <a:spcPts val="0"/>
              </a:spcBef>
              <a:spcAft>
                <a:spcPts val="0"/>
              </a:spcAft>
              <a:buSzPts val="1100"/>
              <a:buChar char="■"/>
            </a:pPr>
            <a:r>
              <a:rPr lang="en" sz="1100"/>
              <a:t>O projeto deve ser entregue dentro do prazo</a:t>
            </a:r>
            <a:endParaRPr sz="1100"/>
          </a:p>
          <a:p>
            <a:pPr indent="-298450" lvl="0" marL="457200" rtl="0" algn="l">
              <a:lnSpc>
                <a:spcPct val="150000"/>
              </a:lnSpc>
              <a:spcBef>
                <a:spcPts val="0"/>
              </a:spcBef>
              <a:spcAft>
                <a:spcPts val="0"/>
              </a:spcAft>
              <a:buSzPts val="1100"/>
              <a:buChar char="■"/>
            </a:pPr>
            <a:r>
              <a:rPr lang="en" sz="1100"/>
              <a:t>O projeto deve atender as entregas intermediárias.</a:t>
            </a:r>
            <a:endParaRPr sz="1100"/>
          </a:p>
          <a:p>
            <a:pPr indent="-298450" lvl="0" marL="457200" rtl="0" algn="l">
              <a:lnSpc>
                <a:spcPct val="150000"/>
              </a:lnSpc>
              <a:spcBef>
                <a:spcPts val="0"/>
              </a:spcBef>
              <a:spcAft>
                <a:spcPts val="0"/>
              </a:spcAft>
              <a:buSzPts val="1100"/>
              <a:buChar char="■"/>
            </a:pPr>
            <a:r>
              <a:rPr lang="en" sz="1100"/>
              <a:t>Projetos necessitam atender as normativas da UFPE</a:t>
            </a:r>
            <a:endParaRPr sz="1100"/>
          </a:p>
          <a:p>
            <a:pPr indent="-298450" lvl="0" marL="457200" rtl="0" algn="l">
              <a:lnSpc>
                <a:spcPct val="150000"/>
              </a:lnSpc>
              <a:spcBef>
                <a:spcPts val="0"/>
              </a:spcBef>
              <a:spcAft>
                <a:spcPts val="0"/>
              </a:spcAft>
              <a:buSzPts val="1100"/>
              <a:buChar char="■"/>
            </a:pPr>
            <a:r>
              <a:rPr lang="en" sz="1100"/>
              <a:t>Falta de informações sobre as diversas unidades existentes na UFPE</a:t>
            </a:r>
            <a:endParaRPr sz="1100"/>
          </a:p>
          <a:p>
            <a:pPr indent="-298450" lvl="0" marL="457200" rtl="0" algn="l">
              <a:lnSpc>
                <a:spcPct val="150000"/>
              </a:lnSpc>
              <a:spcBef>
                <a:spcPts val="0"/>
              </a:spcBef>
              <a:spcAft>
                <a:spcPts val="0"/>
              </a:spcAft>
              <a:buSzPts val="1100"/>
              <a:buChar char="■"/>
            </a:pPr>
            <a:r>
              <a:rPr lang="en" sz="1100"/>
              <a:t>Horários dos integrantes da equipe incompatíveis</a:t>
            </a:r>
            <a:endParaRPr sz="11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 name="Shape 935"/>
        <p:cNvGrpSpPr/>
        <p:nvPr/>
      </p:nvGrpSpPr>
      <p:grpSpPr>
        <a:xfrm>
          <a:off x="0" y="0"/>
          <a:ext cx="0" cy="0"/>
          <a:chOff x="0" y="0"/>
          <a:chExt cx="0" cy="0"/>
        </a:xfrm>
      </p:grpSpPr>
      <p:sp>
        <p:nvSpPr>
          <p:cNvPr id="936" name="Google Shape;936;p53"/>
          <p:cNvSpPr txBox="1"/>
          <p:nvPr>
            <p:ph idx="1" type="subTitle"/>
          </p:nvPr>
        </p:nvSpPr>
        <p:spPr>
          <a:xfrm>
            <a:off x="4284325" y="1238275"/>
            <a:ext cx="4665300" cy="2864100"/>
          </a:xfrm>
          <a:prstGeom prst="rect">
            <a:avLst/>
          </a:prstGeom>
        </p:spPr>
        <p:txBody>
          <a:bodyPr anchorCtr="0" anchor="ctr" bIns="91425" lIns="91425" spcFirstLastPara="1" rIns="91425" wrap="square" tIns="91425">
            <a:noAutofit/>
          </a:bodyPr>
          <a:lstStyle/>
          <a:p>
            <a:pPr indent="-298450" lvl="0" marL="457200" rtl="0" algn="l">
              <a:spcBef>
                <a:spcPts val="0"/>
              </a:spcBef>
              <a:spcAft>
                <a:spcPts val="0"/>
              </a:spcAft>
              <a:buSzPts val="1100"/>
              <a:buChar char="●"/>
            </a:pPr>
            <a:r>
              <a:rPr lang="en" sz="1100"/>
              <a:t>Não haverá gerenciamento dos problemas culturais e pessoais gerados pelo teletrabalho.</a:t>
            </a:r>
            <a:endParaRPr sz="1100"/>
          </a:p>
          <a:p>
            <a:pPr indent="0" lvl="0" marL="914400" rtl="0" algn="l">
              <a:spcBef>
                <a:spcPts val="0"/>
              </a:spcBef>
              <a:spcAft>
                <a:spcPts val="0"/>
              </a:spcAft>
              <a:buNone/>
            </a:pPr>
            <a:r>
              <a:t/>
            </a:r>
            <a:endParaRPr sz="1100"/>
          </a:p>
          <a:p>
            <a:pPr indent="-298450" lvl="0" marL="457200" rtl="0" algn="l">
              <a:spcBef>
                <a:spcPts val="0"/>
              </a:spcBef>
              <a:spcAft>
                <a:spcPts val="0"/>
              </a:spcAft>
              <a:buSzPts val="1100"/>
              <a:buChar char="●"/>
            </a:pPr>
            <a:r>
              <a:rPr lang="en" sz="1100"/>
              <a:t>Não haverá cobertura para áreas que são impossibilitadas de implementar o teletrabalho.</a:t>
            </a:r>
            <a:endParaRPr sz="1100"/>
          </a:p>
          <a:p>
            <a:pPr indent="0" lvl="0" marL="914400" rtl="0" algn="l">
              <a:spcBef>
                <a:spcPts val="0"/>
              </a:spcBef>
              <a:spcAft>
                <a:spcPts val="0"/>
              </a:spcAft>
              <a:buNone/>
            </a:pPr>
            <a:r>
              <a:t/>
            </a:r>
            <a:endParaRPr sz="1100"/>
          </a:p>
          <a:p>
            <a:pPr indent="-298450" lvl="0" marL="457200" rtl="0" algn="l">
              <a:spcBef>
                <a:spcPts val="0"/>
              </a:spcBef>
              <a:spcAft>
                <a:spcPts val="0"/>
              </a:spcAft>
              <a:buSzPts val="1100"/>
              <a:buChar char="●"/>
            </a:pPr>
            <a:r>
              <a:rPr lang="en" sz="1100"/>
              <a:t>Não haverá a decisão da forma de entrega, quantidade e prazo do trabalho desenvolvido nas unidades.</a:t>
            </a:r>
            <a:endParaRPr sz="1100"/>
          </a:p>
          <a:p>
            <a:pPr indent="0" lvl="0" marL="514350" rtl="0" algn="l">
              <a:spcBef>
                <a:spcPts val="0"/>
              </a:spcBef>
              <a:spcAft>
                <a:spcPts val="0"/>
              </a:spcAft>
              <a:buClr>
                <a:schemeClr val="dk1"/>
              </a:buClr>
              <a:buSzPts val="1100"/>
              <a:buFont typeface="Arial"/>
              <a:buNone/>
            </a:pPr>
            <a:r>
              <a:t/>
            </a:r>
            <a:endParaRPr sz="1100"/>
          </a:p>
        </p:txBody>
      </p:sp>
      <p:sp>
        <p:nvSpPr>
          <p:cNvPr id="937" name="Google Shape;937;p5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 QUE NÃO IREMOS FAZER</a:t>
            </a:r>
            <a:endParaRPr/>
          </a:p>
        </p:txBody>
      </p:sp>
      <p:grpSp>
        <p:nvGrpSpPr>
          <p:cNvPr id="938" name="Google Shape;938;p53"/>
          <p:cNvGrpSpPr/>
          <p:nvPr/>
        </p:nvGrpSpPr>
        <p:grpSpPr>
          <a:xfrm>
            <a:off x="4805099" y="4102488"/>
            <a:ext cx="3268200" cy="501525"/>
            <a:chOff x="529878" y="2099075"/>
            <a:chExt cx="1438215" cy="813900"/>
          </a:xfrm>
        </p:grpSpPr>
        <p:grpSp>
          <p:nvGrpSpPr>
            <p:cNvPr id="939" name="Google Shape;939;p53"/>
            <p:cNvGrpSpPr/>
            <p:nvPr/>
          </p:nvGrpSpPr>
          <p:grpSpPr>
            <a:xfrm>
              <a:off x="529878" y="2099075"/>
              <a:ext cx="1438215" cy="813900"/>
              <a:chOff x="535975" y="2099075"/>
              <a:chExt cx="1432200" cy="813900"/>
            </a:xfrm>
          </p:grpSpPr>
          <p:sp>
            <p:nvSpPr>
              <p:cNvPr id="940" name="Google Shape;940;p53"/>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1" name="Google Shape;941;p53"/>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942" name="Google Shape;942;p53"/>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943" name="Google Shape;943;p53"/>
          <p:cNvSpPr/>
          <p:nvPr/>
        </p:nvSpPr>
        <p:spPr>
          <a:xfrm>
            <a:off x="8073300" y="4102438"/>
            <a:ext cx="876300" cy="5013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3">
            <a:hlinkClick action="ppaction://hlinkshowjump?jump=nextslide"/>
          </p:cNvPr>
          <p:cNvSpPr/>
          <p:nvPr/>
        </p:nvSpPr>
        <p:spPr>
          <a:xfrm>
            <a:off x="8374800" y="4216438"/>
            <a:ext cx="273300" cy="27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 name="Google Shape;945;p53"/>
          <p:cNvGrpSpPr/>
          <p:nvPr/>
        </p:nvGrpSpPr>
        <p:grpSpPr>
          <a:xfrm rot="2743791">
            <a:off x="8456218" y="4297602"/>
            <a:ext cx="110223" cy="111280"/>
            <a:chOff x="1190625" y="306825"/>
            <a:chExt cx="4963875" cy="5011475"/>
          </a:xfrm>
        </p:grpSpPr>
        <p:sp>
          <p:nvSpPr>
            <p:cNvPr id="946" name="Google Shape;946;p53"/>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3"/>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 name="Google Shape;948;p53"/>
          <p:cNvGrpSpPr/>
          <p:nvPr/>
        </p:nvGrpSpPr>
        <p:grpSpPr>
          <a:xfrm>
            <a:off x="713230" y="1238272"/>
            <a:ext cx="3571088" cy="3365700"/>
            <a:chOff x="4857705" y="1238272"/>
            <a:chExt cx="3571088" cy="3365700"/>
          </a:xfrm>
        </p:grpSpPr>
        <p:sp>
          <p:nvSpPr>
            <p:cNvPr id="949" name="Google Shape;949;p53"/>
            <p:cNvSpPr/>
            <p:nvPr/>
          </p:nvSpPr>
          <p:spPr>
            <a:xfrm>
              <a:off x="4857799" y="1238272"/>
              <a:ext cx="3570900" cy="33657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 name="Google Shape;950;p53"/>
            <p:cNvGrpSpPr/>
            <p:nvPr/>
          </p:nvGrpSpPr>
          <p:grpSpPr>
            <a:xfrm>
              <a:off x="4857705" y="1240988"/>
              <a:ext cx="3571088" cy="3360268"/>
              <a:chOff x="529878" y="2099075"/>
              <a:chExt cx="1438215" cy="813900"/>
            </a:xfrm>
          </p:grpSpPr>
          <p:grpSp>
            <p:nvGrpSpPr>
              <p:cNvPr id="951" name="Google Shape;951;p53"/>
              <p:cNvGrpSpPr/>
              <p:nvPr/>
            </p:nvGrpSpPr>
            <p:grpSpPr>
              <a:xfrm>
                <a:off x="529878" y="2099075"/>
                <a:ext cx="1438215" cy="813900"/>
                <a:chOff x="535975" y="2099075"/>
                <a:chExt cx="1432200" cy="813900"/>
              </a:xfrm>
            </p:grpSpPr>
            <p:sp>
              <p:nvSpPr>
                <p:cNvPr id="952" name="Google Shape;952;p53"/>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 name="Google Shape;953;p53"/>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954" name="Google Shape;954;p53"/>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grpSp>
      <p:pic>
        <p:nvPicPr>
          <p:cNvPr id="955" name="Google Shape;955;p53"/>
          <p:cNvPicPr preferRelativeResize="0"/>
          <p:nvPr/>
        </p:nvPicPr>
        <p:blipFill rotWithShape="1">
          <a:blip r:embed="rId3">
            <a:alphaModFix/>
          </a:blip>
          <a:srcRect b="1516" l="0" r="49016" t="0"/>
          <a:stretch/>
        </p:blipFill>
        <p:spPr>
          <a:xfrm>
            <a:off x="915825" y="1346625"/>
            <a:ext cx="3165900" cy="3036600"/>
          </a:xfrm>
          <a:prstGeom prst="ellipse">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9" name="Shape 959"/>
        <p:cNvGrpSpPr/>
        <p:nvPr/>
      </p:nvGrpSpPr>
      <p:grpSpPr>
        <a:xfrm>
          <a:off x="0" y="0"/>
          <a:ext cx="0" cy="0"/>
          <a:chOff x="0" y="0"/>
          <a:chExt cx="0" cy="0"/>
        </a:xfrm>
      </p:grpSpPr>
      <p:sp>
        <p:nvSpPr>
          <p:cNvPr id="960" name="Google Shape;960;p5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PROCESSO DE REGISTRO DOS EVENTOS DE COMUNICAÇÃO</a:t>
            </a:r>
            <a:endParaRPr sz="2100"/>
          </a:p>
        </p:txBody>
      </p:sp>
      <p:cxnSp>
        <p:nvCxnSpPr>
          <p:cNvPr id="961" name="Google Shape;961;p54"/>
          <p:cNvCxnSpPr/>
          <p:nvPr/>
        </p:nvCxnSpPr>
        <p:spPr>
          <a:xfrm>
            <a:off x="180975" y="1242775"/>
            <a:ext cx="8782200" cy="0"/>
          </a:xfrm>
          <a:prstGeom prst="straightConnector1">
            <a:avLst/>
          </a:prstGeom>
          <a:noFill/>
          <a:ln cap="flat" cmpd="sng" w="9525">
            <a:solidFill>
              <a:schemeClr val="dk1"/>
            </a:solidFill>
            <a:prstDash val="solid"/>
            <a:round/>
            <a:headEnd len="med" w="med" type="none"/>
            <a:tailEnd len="med" w="med" type="none"/>
          </a:ln>
        </p:spPr>
      </p:cxnSp>
      <p:grpSp>
        <p:nvGrpSpPr>
          <p:cNvPr id="962" name="Google Shape;962;p54"/>
          <p:cNvGrpSpPr/>
          <p:nvPr/>
        </p:nvGrpSpPr>
        <p:grpSpPr>
          <a:xfrm>
            <a:off x="3282671" y="4600719"/>
            <a:ext cx="1926058" cy="391817"/>
            <a:chOff x="529877" y="2100600"/>
            <a:chExt cx="1438215" cy="825400"/>
          </a:xfrm>
        </p:grpSpPr>
        <p:grpSp>
          <p:nvGrpSpPr>
            <p:cNvPr id="963" name="Google Shape;963;p54"/>
            <p:cNvGrpSpPr/>
            <p:nvPr/>
          </p:nvGrpSpPr>
          <p:grpSpPr>
            <a:xfrm>
              <a:off x="529877" y="2103575"/>
              <a:ext cx="1438215" cy="822425"/>
              <a:chOff x="535974" y="2103575"/>
              <a:chExt cx="1432200" cy="822425"/>
            </a:xfrm>
          </p:grpSpPr>
          <p:sp>
            <p:nvSpPr>
              <p:cNvPr id="964" name="Google Shape;964;p54"/>
              <p:cNvSpPr/>
              <p:nvPr/>
            </p:nvSpPr>
            <p:spPr>
              <a:xfrm>
                <a:off x="535974" y="2106400"/>
                <a:ext cx="1432200" cy="819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5" name="Google Shape;965;p54"/>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966" name="Google Shape;966;p54"/>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967" name="Google Shape;967;p54"/>
          <p:cNvSpPr/>
          <p:nvPr/>
        </p:nvSpPr>
        <p:spPr>
          <a:xfrm>
            <a:off x="5208575" y="4604000"/>
            <a:ext cx="652500" cy="3840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4">
            <a:hlinkClick action="ppaction://hlinkshowjump?jump=nextslide"/>
          </p:cNvPr>
          <p:cNvSpPr/>
          <p:nvPr/>
        </p:nvSpPr>
        <p:spPr>
          <a:xfrm>
            <a:off x="5393676" y="4665013"/>
            <a:ext cx="273300" cy="27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 name="Google Shape;969;p54"/>
          <p:cNvGrpSpPr/>
          <p:nvPr/>
        </p:nvGrpSpPr>
        <p:grpSpPr>
          <a:xfrm rot="2743791">
            <a:off x="5475231" y="4745839"/>
            <a:ext cx="110223" cy="111280"/>
            <a:chOff x="1190625" y="306825"/>
            <a:chExt cx="4963875" cy="5011475"/>
          </a:xfrm>
        </p:grpSpPr>
        <p:sp>
          <p:nvSpPr>
            <p:cNvPr id="970" name="Google Shape;970;p54"/>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4"/>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72" name="Google Shape;972;p54"/>
          <p:cNvPicPr preferRelativeResize="0"/>
          <p:nvPr/>
        </p:nvPicPr>
        <p:blipFill>
          <a:blip r:embed="rId3">
            <a:alphaModFix/>
          </a:blip>
          <a:stretch>
            <a:fillRect/>
          </a:stretch>
        </p:blipFill>
        <p:spPr>
          <a:xfrm>
            <a:off x="1478650" y="1242775"/>
            <a:ext cx="6683995" cy="33612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6" name="Shape 976"/>
        <p:cNvGrpSpPr/>
        <p:nvPr/>
      </p:nvGrpSpPr>
      <p:grpSpPr>
        <a:xfrm>
          <a:off x="0" y="0"/>
          <a:ext cx="0" cy="0"/>
          <a:chOff x="0" y="0"/>
          <a:chExt cx="0" cy="0"/>
        </a:xfrm>
      </p:grpSpPr>
      <p:sp>
        <p:nvSpPr>
          <p:cNvPr id="977" name="Google Shape;977;p55"/>
          <p:cNvSpPr txBox="1"/>
          <p:nvPr>
            <p:ph type="title"/>
          </p:nvPr>
        </p:nvSpPr>
        <p:spPr>
          <a:xfrm>
            <a:off x="2304300" y="708400"/>
            <a:ext cx="4535400" cy="111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OBRIGADA</a:t>
            </a:r>
            <a:endParaRPr/>
          </a:p>
        </p:txBody>
      </p:sp>
      <p:sp>
        <p:nvSpPr>
          <p:cNvPr id="978" name="Google Shape;978;p55"/>
          <p:cNvSpPr txBox="1"/>
          <p:nvPr>
            <p:ph idx="4294967295" type="subTitle"/>
          </p:nvPr>
        </p:nvSpPr>
        <p:spPr>
          <a:xfrm>
            <a:off x="2305800" y="1823425"/>
            <a:ext cx="3228300" cy="11142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200"/>
              </a:spcAft>
              <a:buNone/>
            </a:pPr>
            <a:r>
              <a:rPr lang="en"/>
              <a:t>Dúvidas?</a:t>
            </a:r>
            <a:endParaRPr/>
          </a:p>
        </p:txBody>
      </p:sp>
      <p:sp>
        <p:nvSpPr>
          <p:cNvPr id="979" name="Google Shape;979;p55"/>
          <p:cNvSpPr/>
          <p:nvPr/>
        </p:nvSpPr>
        <p:spPr>
          <a:xfrm>
            <a:off x="5534100" y="2934925"/>
            <a:ext cx="1304100" cy="6966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 name="Google Shape;980;p55"/>
          <p:cNvGrpSpPr/>
          <p:nvPr/>
        </p:nvGrpSpPr>
        <p:grpSpPr>
          <a:xfrm>
            <a:off x="5534102" y="1822742"/>
            <a:ext cx="1304030" cy="1114229"/>
            <a:chOff x="529878" y="2099075"/>
            <a:chExt cx="1438215" cy="813900"/>
          </a:xfrm>
        </p:grpSpPr>
        <p:grpSp>
          <p:nvGrpSpPr>
            <p:cNvPr id="981" name="Google Shape;981;p55"/>
            <p:cNvGrpSpPr/>
            <p:nvPr/>
          </p:nvGrpSpPr>
          <p:grpSpPr>
            <a:xfrm>
              <a:off x="529878" y="2099075"/>
              <a:ext cx="1438215" cy="813900"/>
              <a:chOff x="535975" y="2099075"/>
              <a:chExt cx="1432200" cy="813900"/>
            </a:xfrm>
          </p:grpSpPr>
          <p:sp>
            <p:nvSpPr>
              <p:cNvPr id="982" name="Google Shape;982;p55"/>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3" name="Google Shape;983;p55"/>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984" name="Google Shape;984;p55"/>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985" name="Google Shape;985;p55">
            <a:hlinkClick action="ppaction://hlinkshowjump?jump=nextslide"/>
          </p:cNvPr>
          <p:cNvSpPr/>
          <p:nvPr/>
        </p:nvSpPr>
        <p:spPr>
          <a:xfrm>
            <a:off x="5998407" y="3095482"/>
            <a:ext cx="375600" cy="375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 name="Google Shape;986;p55"/>
          <p:cNvGrpSpPr/>
          <p:nvPr/>
        </p:nvGrpSpPr>
        <p:grpSpPr>
          <a:xfrm rot="2739879">
            <a:off x="6110671" y="3206450"/>
            <a:ext cx="151291" cy="152742"/>
            <a:chOff x="1190625" y="306825"/>
            <a:chExt cx="4963875" cy="5011475"/>
          </a:xfrm>
        </p:grpSpPr>
        <p:sp>
          <p:nvSpPr>
            <p:cNvPr id="987" name="Google Shape;987;p55"/>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1"/>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5"/>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1"/>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 name="Google Shape;989;p55"/>
          <p:cNvGrpSpPr/>
          <p:nvPr/>
        </p:nvGrpSpPr>
        <p:grpSpPr>
          <a:xfrm>
            <a:off x="2305825" y="2938551"/>
            <a:ext cx="3228362" cy="696638"/>
            <a:chOff x="529877" y="2100600"/>
            <a:chExt cx="1438215" cy="825400"/>
          </a:xfrm>
        </p:grpSpPr>
        <p:grpSp>
          <p:nvGrpSpPr>
            <p:cNvPr id="990" name="Google Shape;990;p55"/>
            <p:cNvGrpSpPr/>
            <p:nvPr/>
          </p:nvGrpSpPr>
          <p:grpSpPr>
            <a:xfrm>
              <a:off x="529877" y="2103575"/>
              <a:ext cx="1438215" cy="822425"/>
              <a:chOff x="535974" y="2103575"/>
              <a:chExt cx="1432200" cy="822425"/>
            </a:xfrm>
          </p:grpSpPr>
          <p:sp>
            <p:nvSpPr>
              <p:cNvPr id="991" name="Google Shape;991;p55"/>
              <p:cNvSpPr/>
              <p:nvPr/>
            </p:nvSpPr>
            <p:spPr>
              <a:xfrm>
                <a:off x="535974" y="2106400"/>
                <a:ext cx="1432200" cy="819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2" name="Google Shape;992;p55"/>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993" name="Google Shape;993;p55"/>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35"/>
          <p:cNvSpPr txBox="1"/>
          <p:nvPr>
            <p:ph type="title"/>
          </p:nvPr>
        </p:nvSpPr>
        <p:spPr>
          <a:xfrm>
            <a:off x="681425" y="1076623"/>
            <a:ext cx="3356700" cy="50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 PROBLEMA</a:t>
            </a:r>
            <a:endParaRPr/>
          </a:p>
        </p:txBody>
      </p:sp>
      <p:sp>
        <p:nvSpPr>
          <p:cNvPr id="457" name="Google Shape;457;p35"/>
          <p:cNvSpPr txBox="1"/>
          <p:nvPr>
            <p:ph idx="1" type="body"/>
          </p:nvPr>
        </p:nvSpPr>
        <p:spPr>
          <a:xfrm>
            <a:off x="681425" y="1578250"/>
            <a:ext cx="3356700" cy="20433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sz="1100">
                <a:solidFill>
                  <a:srgbClr val="333333"/>
                </a:solidFill>
              </a:rPr>
              <a:t>A pandemia de Covid-19 promoveu uma grande e rápida mudança nas relações de trabalho em diversas áreas, principalmente com a implementação de modalidades como home office, teletrabalho, trabalho remoto etc. Foi também por causa da pandemia que o governo federal intensificou as discussões sobre teletrabalho e lançou a Instrução Normativa nº 65/2020, que estabelece orientações, critérios e procedimentos gerais a serem observados pelos órgãos e entidades integrantes do Sistema de Pessoal Civil da Administração Federal (Sipec).</a:t>
            </a:r>
            <a:endParaRPr sz="1100"/>
          </a:p>
        </p:txBody>
      </p:sp>
      <p:grpSp>
        <p:nvGrpSpPr>
          <p:cNvPr id="458" name="Google Shape;458;p35"/>
          <p:cNvGrpSpPr/>
          <p:nvPr/>
        </p:nvGrpSpPr>
        <p:grpSpPr>
          <a:xfrm>
            <a:off x="681400" y="3621601"/>
            <a:ext cx="2854138" cy="501525"/>
            <a:chOff x="529878" y="2099075"/>
            <a:chExt cx="1438215" cy="813900"/>
          </a:xfrm>
        </p:grpSpPr>
        <p:grpSp>
          <p:nvGrpSpPr>
            <p:cNvPr id="459" name="Google Shape;459;p35"/>
            <p:cNvGrpSpPr/>
            <p:nvPr/>
          </p:nvGrpSpPr>
          <p:grpSpPr>
            <a:xfrm>
              <a:off x="529878" y="2099075"/>
              <a:ext cx="1438215" cy="813900"/>
              <a:chOff x="535975" y="2099075"/>
              <a:chExt cx="1432200" cy="813900"/>
            </a:xfrm>
          </p:grpSpPr>
          <p:sp>
            <p:nvSpPr>
              <p:cNvPr id="460" name="Google Shape;460;p35"/>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1" name="Google Shape;461;p35"/>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462" name="Google Shape;462;p35"/>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463" name="Google Shape;463;p35"/>
          <p:cNvSpPr/>
          <p:nvPr/>
        </p:nvSpPr>
        <p:spPr>
          <a:xfrm>
            <a:off x="3535650" y="3621548"/>
            <a:ext cx="502500" cy="5013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5">
            <a:hlinkClick action="ppaction://hlinkshowjump?jump=nextslide"/>
          </p:cNvPr>
          <p:cNvSpPr/>
          <p:nvPr/>
        </p:nvSpPr>
        <p:spPr>
          <a:xfrm>
            <a:off x="3650250" y="3735549"/>
            <a:ext cx="273300" cy="27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 name="Google Shape;465;p35"/>
          <p:cNvGrpSpPr/>
          <p:nvPr/>
        </p:nvGrpSpPr>
        <p:grpSpPr>
          <a:xfrm rot="2743791">
            <a:off x="3731668" y="3816575"/>
            <a:ext cx="110223" cy="111280"/>
            <a:chOff x="1190625" y="306825"/>
            <a:chExt cx="4963875" cy="5011475"/>
          </a:xfrm>
        </p:grpSpPr>
        <p:sp>
          <p:nvSpPr>
            <p:cNvPr id="466" name="Google Shape;466;p35"/>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5"/>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 name="Google Shape;468;p35"/>
          <p:cNvGrpSpPr/>
          <p:nvPr/>
        </p:nvGrpSpPr>
        <p:grpSpPr>
          <a:xfrm>
            <a:off x="4572023" y="539500"/>
            <a:ext cx="3856862" cy="4064400"/>
            <a:chOff x="4572023" y="539500"/>
            <a:chExt cx="3856862" cy="4064400"/>
          </a:xfrm>
        </p:grpSpPr>
        <p:sp>
          <p:nvSpPr>
            <p:cNvPr id="469" name="Google Shape;469;p35"/>
            <p:cNvSpPr/>
            <p:nvPr/>
          </p:nvSpPr>
          <p:spPr>
            <a:xfrm>
              <a:off x="4572054" y="539500"/>
              <a:ext cx="3856800" cy="40644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 name="Google Shape;470;p35"/>
            <p:cNvGrpSpPr/>
            <p:nvPr/>
          </p:nvGrpSpPr>
          <p:grpSpPr>
            <a:xfrm>
              <a:off x="4572023" y="542932"/>
              <a:ext cx="3856862" cy="4057536"/>
              <a:chOff x="529878" y="2099075"/>
              <a:chExt cx="1438215" cy="813900"/>
            </a:xfrm>
          </p:grpSpPr>
          <p:grpSp>
            <p:nvGrpSpPr>
              <p:cNvPr id="471" name="Google Shape;471;p35"/>
              <p:cNvGrpSpPr/>
              <p:nvPr/>
            </p:nvGrpSpPr>
            <p:grpSpPr>
              <a:xfrm>
                <a:off x="529878" y="2099075"/>
                <a:ext cx="1438215" cy="813900"/>
                <a:chOff x="535975" y="2099075"/>
                <a:chExt cx="1432200" cy="813900"/>
              </a:xfrm>
            </p:grpSpPr>
            <p:sp>
              <p:nvSpPr>
                <p:cNvPr id="472" name="Google Shape;472;p35"/>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3" name="Google Shape;473;p35"/>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474" name="Google Shape;474;p35"/>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grpSp>
      <p:pic>
        <p:nvPicPr>
          <p:cNvPr id="475" name="Google Shape;475;p35"/>
          <p:cNvPicPr preferRelativeResize="0"/>
          <p:nvPr/>
        </p:nvPicPr>
        <p:blipFill rotWithShape="1">
          <a:blip r:embed="rId3">
            <a:alphaModFix/>
          </a:blip>
          <a:srcRect b="0" l="31161" r="2069" t="0"/>
          <a:stretch/>
        </p:blipFill>
        <p:spPr>
          <a:xfrm>
            <a:off x="4854504" y="925750"/>
            <a:ext cx="3291900" cy="3291900"/>
          </a:xfrm>
          <a:prstGeom prst="ellipse">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36"/>
          <p:cNvSpPr txBox="1"/>
          <p:nvPr>
            <p:ph idx="1" type="subTitle"/>
          </p:nvPr>
        </p:nvSpPr>
        <p:spPr>
          <a:xfrm>
            <a:off x="713225" y="3071320"/>
            <a:ext cx="2291700" cy="124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MÁGICO DE OZ</a:t>
            </a:r>
            <a:endParaRPr/>
          </a:p>
        </p:txBody>
      </p:sp>
      <p:sp>
        <p:nvSpPr>
          <p:cNvPr id="481" name="Google Shape;481;p36"/>
          <p:cNvSpPr txBox="1"/>
          <p:nvPr>
            <p:ph idx="2" type="subTitle"/>
          </p:nvPr>
        </p:nvSpPr>
        <p:spPr>
          <a:xfrm>
            <a:off x="3004928" y="3071320"/>
            <a:ext cx="4847700" cy="1243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Para o desenvolvimento da nossa apresentação optamos por utilizar algumas analogias ao conto O Mágico de Oz.</a:t>
            </a:r>
            <a:endParaRPr/>
          </a:p>
        </p:txBody>
      </p:sp>
      <p:grpSp>
        <p:nvGrpSpPr>
          <p:cNvPr id="482" name="Google Shape;482;p36"/>
          <p:cNvGrpSpPr/>
          <p:nvPr/>
        </p:nvGrpSpPr>
        <p:grpSpPr>
          <a:xfrm>
            <a:off x="7852595" y="3071192"/>
            <a:ext cx="578163" cy="751230"/>
            <a:chOff x="529878" y="2099075"/>
            <a:chExt cx="1438215" cy="813900"/>
          </a:xfrm>
        </p:grpSpPr>
        <p:grpSp>
          <p:nvGrpSpPr>
            <p:cNvPr id="483" name="Google Shape;483;p36"/>
            <p:cNvGrpSpPr/>
            <p:nvPr/>
          </p:nvGrpSpPr>
          <p:grpSpPr>
            <a:xfrm>
              <a:off x="529878" y="2099075"/>
              <a:ext cx="1438215" cy="813900"/>
              <a:chOff x="535975" y="2099075"/>
              <a:chExt cx="1432200" cy="813900"/>
            </a:xfrm>
          </p:grpSpPr>
          <p:sp>
            <p:nvSpPr>
              <p:cNvPr id="484" name="Google Shape;484;p36"/>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5" name="Google Shape;485;p36"/>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486" name="Google Shape;486;p36"/>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pic>
        <p:nvPicPr>
          <p:cNvPr id="487" name="Google Shape;487;p36"/>
          <p:cNvPicPr preferRelativeResize="0"/>
          <p:nvPr/>
        </p:nvPicPr>
        <p:blipFill rotWithShape="1">
          <a:blip r:embed="rId3">
            <a:alphaModFix/>
          </a:blip>
          <a:srcRect b="34357" l="0" r="0" t="0"/>
          <a:stretch/>
        </p:blipFill>
        <p:spPr>
          <a:xfrm>
            <a:off x="713225" y="828380"/>
            <a:ext cx="7717500" cy="2242800"/>
          </a:xfrm>
          <a:prstGeom prst="rect">
            <a:avLst/>
          </a:prstGeom>
          <a:noFill/>
          <a:ln cap="flat" cmpd="sng" w="9525">
            <a:solidFill>
              <a:schemeClr val="dk1"/>
            </a:solidFill>
            <a:prstDash val="solid"/>
            <a:round/>
            <a:headEnd len="sm" w="sm" type="none"/>
            <a:tailEnd len="sm" w="sm" type="none"/>
          </a:ln>
        </p:spPr>
      </p:pic>
      <p:sp>
        <p:nvSpPr>
          <p:cNvPr id="488" name="Google Shape;488;p36"/>
          <p:cNvSpPr/>
          <p:nvPr/>
        </p:nvSpPr>
        <p:spPr>
          <a:xfrm>
            <a:off x="7852575" y="3822417"/>
            <a:ext cx="578100" cy="4926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6">
            <a:hlinkClick action="ppaction://hlinkshowjump?jump=nextslide"/>
          </p:cNvPr>
          <p:cNvSpPr/>
          <p:nvPr/>
        </p:nvSpPr>
        <p:spPr>
          <a:xfrm>
            <a:off x="7984459" y="3928024"/>
            <a:ext cx="314459" cy="314459"/>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 name="Google Shape;490;p36"/>
          <p:cNvGrpSpPr/>
          <p:nvPr/>
        </p:nvGrpSpPr>
        <p:grpSpPr>
          <a:xfrm rot="2743791">
            <a:off x="8078138" y="4021253"/>
            <a:ext cx="126822" cy="128038"/>
            <a:chOff x="1190625" y="306825"/>
            <a:chExt cx="4963875" cy="5011475"/>
          </a:xfrm>
        </p:grpSpPr>
        <p:sp>
          <p:nvSpPr>
            <p:cNvPr id="491" name="Google Shape;491;p36"/>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6"/>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93" name="Google Shape;493;p36"/>
          <p:cNvCxnSpPr/>
          <p:nvPr/>
        </p:nvCxnSpPr>
        <p:spPr>
          <a:xfrm>
            <a:off x="180975" y="825250"/>
            <a:ext cx="8782200" cy="0"/>
          </a:xfrm>
          <a:prstGeom prst="straightConnector1">
            <a:avLst/>
          </a:prstGeom>
          <a:noFill/>
          <a:ln cap="flat" cmpd="sng" w="9525">
            <a:solidFill>
              <a:schemeClr val="dk1"/>
            </a:solidFill>
            <a:prstDash val="solid"/>
            <a:round/>
            <a:headEnd len="med" w="med" type="none"/>
            <a:tailEnd len="med" w="med" type="none"/>
          </a:ln>
        </p:spPr>
      </p:cxnSp>
      <p:cxnSp>
        <p:nvCxnSpPr>
          <p:cNvPr id="494" name="Google Shape;494;p36"/>
          <p:cNvCxnSpPr/>
          <p:nvPr/>
        </p:nvCxnSpPr>
        <p:spPr>
          <a:xfrm>
            <a:off x="180975" y="4315125"/>
            <a:ext cx="87822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3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DOROTHY</a:t>
            </a:r>
            <a:endParaRPr/>
          </a:p>
        </p:txBody>
      </p:sp>
      <p:sp>
        <p:nvSpPr>
          <p:cNvPr id="500" name="Google Shape;500;p37"/>
          <p:cNvSpPr/>
          <p:nvPr/>
        </p:nvSpPr>
        <p:spPr>
          <a:xfrm>
            <a:off x="4245719" y="4604000"/>
            <a:ext cx="652500" cy="3840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7">
            <a:hlinkClick action="ppaction://hlinkshowjump?jump=nextslide"/>
          </p:cNvPr>
          <p:cNvSpPr/>
          <p:nvPr/>
        </p:nvSpPr>
        <p:spPr>
          <a:xfrm>
            <a:off x="4430820" y="4665013"/>
            <a:ext cx="273300" cy="27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 name="Google Shape;502;p37"/>
          <p:cNvGrpSpPr/>
          <p:nvPr/>
        </p:nvGrpSpPr>
        <p:grpSpPr>
          <a:xfrm rot="2743791">
            <a:off x="4512375" y="4745839"/>
            <a:ext cx="110223" cy="111280"/>
            <a:chOff x="1190625" y="306825"/>
            <a:chExt cx="4963875" cy="5011475"/>
          </a:xfrm>
        </p:grpSpPr>
        <p:sp>
          <p:nvSpPr>
            <p:cNvPr id="503" name="Google Shape;503;p37"/>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7"/>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5" name="Google Shape;505;p37"/>
          <p:cNvSpPr txBox="1"/>
          <p:nvPr/>
        </p:nvSpPr>
        <p:spPr>
          <a:xfrm>
            <a:off x="713250" y="1086488"/>
            <a:ext cx="7717500" cy="583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202122"/>
                </a:solidFill>
                <a:latin typeface="Anaheim"/>
                <a:ea typeface="Anaheim"/>
                <a:cs typeface="Anaheim"/>
                <a:sym typeface="Anaheim"/>
              </a:rPr>
              <a:t>A história começa </a:t>
            </a:r>
            <a:r>
              <a:rPr b="1" lang="en" sz="1200">
                <a:solidFill>
                  <a:srgbClr val="202122"/>
                </a:solidFill>
                <a:latin typeface="Anaheim"/>
                <a:ea typeface="Anaheim"/>
                <a:cs typeface="Anaheim"/>
                <a:sym typeface="Anaheim"/>
              </a:rPr>
              <a:t>com Dorothy,</a:t>
            </a:r>
            <a:r>
              <a:rPr b="1" lang="en" sz="1200">
                <a:solidFill>
                  <a:srgbClr val="202122"/>
                </a:solidFill>
                <a:latin typeface="Anaheim"/>
                <a:ea typeface="Anaheim"/>
                <a:cs typeface="Anaheim"/>
                <a:sym typeface="Anaheim"/>
              </a:rPr>
              <a:t> que mora com seus tios e perde sua casa num ciclone. A ventania é tão forte que a arrasta para Oz, e agora ela tem a missão de encontrar o Mágico de Oz para que ele possa realizar o desejo dela de voltar para sua casa.</a:t>
            </a:r>
            <a:endParaRPr b="1" sz="1200">
              <a:solidFill>
                <a:schemeClr val="dk1"/>
              </a:solidFill>
              <a:latin typeface="Anaheim"/>
              <a:ea typeface="Anaheim"/>
              <a:cs typeface="Anaheim"/>
              <a:sym typeface="Anaheim"/>
            </a:endParaRPr>
          </a:p>
        </p:txBody>
      </p:sp>
      <p:sp>
        <p:nvSpPr>
          <p:cNvPr id="506" name="Google Shape;506;p37"/>
          <p:cNvSpPr txBox="1"/>
          <p:nvPr/>
        </p:nvSpPr>
        <p:spPr>
          <a:xfrm>
            <a:off x="1668725" y="2845250"/>
            <a:ext cx="5151000" cy="132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02122"/>
                </a:solidFill>
                <a:latin typeface="Anaheim"/>
                <a:ea typeface="Anaheim"/>
                <a:cs typeface="Anaheim"/>
                <a:sym typeface="Anaheim"/>
              </a:rPr>
              <a:t>Dorothy é representada por Marlos, nosso cliente, que possuía uma estabilidade na UFPE em relação ao desenvolvimento do trabalho, e com a chegada da pandemia COVID-19, todo o sistema teve que passar por adaptações e agora ele está numa jornada para restaurar a estabilidade que ele tinha de uma maneira diferenciada. Durante o processo, ele trará diversos desafios e premissas para que possamos utilizar como artefato.</a:t>
            </a:r>
            <a:endParaRPr sz="1200">
              <a:solidFill>
                <a:schemeClr val="dk1"/>
              </a:solidFill>
              <a:latin typeface="Anaheim"/>
              <a:ea typeface="Anaheim"/>
              <a:cs typeface="Anaheim"/>
              <a:sym typeface="Anaheim"/>
            </a:endParaRPr>
          </a:p>
        </p:txBody>
      </p:sp>
      <p:pic>
        <p:nvPicPr>
          <p:cNvPr id="507" name="Google Shape;507;p37"/>
          <p:cNvPicPr preferRelativeResize="0"/>
          <p:nvPr/>
        </p:nvPicPr>
        <p:blipFill rotWithShape="1">
          <a:blip r:embed="rId3">
            <a:alphaModFix/>
          </a:blip>
          <a:srcRect b="47894" l="0" r="66886" t="0"/>
          <a:stretch/>
        </p:blipFill>
        <p:spPr>
          <a:xfrm>
            <a:off x="357250" y="2617360"/>
            <a:ext cx="942975" cy="198664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3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 ESPANTALHO</a:t>
            </a:r>
            <a:endParaRPr/>
          </a:p>
        </p:txBody>
      </p:sp>
      <p:sp>
        <p:nvSpPr>
          <p:cNvPr id="513" name="Google Shape;513;p38"/>
          <p:cNvSpPr/>
          <p:nvPr/>
        </p:nvSpPr>
        <p:spPr>
          <a:xfrm>
            <a:off x="4245719" y="4604000"/>
            <a:ext cx="652500" cy="3840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8">
            <a:hlinkClick action="ppaction://hlinkshowjump?jump=nextslide"/>
          </p:cNvPr>
          <p:cNvSpPr/>
          <p:nvPr/>
        </p:nvSpPr>
        <p:spPr>
          <a:xfrm>
            <a:off x="4430820" y="4665013"/>
            <a:ext cx="273300" cy="27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 name="Google Shape;515;p38"/>
          <p:cNvGrpSpPr/>
          <p:nvPr/>
        </p:nvGrpSpPr>
        <p:grpSpPr>
          <a:xfrm rot="2743791">
            <a:off x="4512375" y="4745839"/>
            <a:ext cx="110223" cy="111280"/>
            <a:chOff x="1190625" y="306825"/>
            <a:chExt cx="4963875" cy="5011475"/>
          </a:xfrm>
        </p:grpSpPr>
        <p:sp>
          <p:nvSpPr>
            <p:cNvPr id="516" name="Google Shape;516;p38"/>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8"/>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18" name="Google Shape;518;p38"/>
          <p:cNvPicPr preferRelativeResize="0"/>
          <p:nvPr/>
        </p:nvPicPr>
        <p:blipFill rotWithShape="1">
          <a:blip r:embed="rId3">
            <a:alphaModFix/>
          </a:blip>
          <a:srcRect b="49215" l="44742" r="18221" t="0"/>
          <a:stretch/>
        </p:blipFill>
        <p:spPr>
          <a:xfrm>
            <a:off x="305950" y="2778525"/>
            <a:ext cx="994275" cy="1825475"/>
          </a:xfrm>
          <a:prstGeom prst="rect">
            <a:avLst/>
          </a:prstGeom>
          <a:noFill/>
          <a:ln>
            <a:noFill/>
          </a:ln>
        </p:spPr>
      </p:pic>
      <p:sp>
        <p:nvSpPr>
          <p:cNvPr id="519" name="Google Shape;519;p38"/>
          <p:cNvSpPr txBox="1"/>
          <p:nvPr/>
        </p:nvSpPr>
        <p:spPr>
          <a:xfrm>
            <a:off x="713250" y="1086488"/>
            <a:ext cx="7717500" cy="583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202122"/>
                </a:solidFill>
                <a:latin typeface="Anaheim"/>
                <a:ea typeface="Anaheim"/>
                <a:cs typeface="Anaheim"/>
                <a:sym typeface="Anaheim"/>
              </a:rPr>
              <a:t>Em sua primeira aparição, o Espantalho revela que ele não tem um cérebro, já que é feito de palha, e deseja acima de tudo, ter um. Então Dorothy o convida para trilhar a jornada de procura pelo Mágico de Oz, que o mágico iria resolver o problema do Espantalho.</a:t>
            </a:r>
            <a:endParaRPr b="1" sz="1200">
              <a:solidFill>
                <a:schemeClr val="dk1"/>
              </a:solidFill>
              <a:latin typeface="Anaheim"/>
              <a:ea typeface="Anaheim"/>
              <a:cs typeface="Anaheim"/>
              <a:sym typeface="Anaheim"/>
            </a:endParaRPr>
          </a:p>
        </p:txBody>
      </p:sp>
      <p:sp>
        <p:nvSpPr>
          <p:cNvPr id="520" name="Google Shape;520;p38"/>
          <p:cNvSpPr txBox="1"/>
          <p:nvPr/>
        </p:nvSpPr>
        <p:spPr>
          <a:xfrm>
            <a:off x="1668725" y="2845250"/>
            <a:ext cx="4762200" cy="132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02122"/>
                </a:solidFill>
                <a:latin typeface="Anaheim"/>
                <a:ea typeface="Anaheim"/>
                <a:cs typeface="Anaheim"/>
                <a:sym typeface="Anaheim"/>
              </a:rPr>
              <a:t>É a necessidade de visão analítica de resultados. Podemos fazer uma analogia ao fato dele querer um cérebro para ficar mais sábio, para pensar melhor, então para um processo ser bem sucedido, ele necessita ser bem definido e pensado em seus prós e contras e os fatores críticos de sucesso. </a:t>
            </a:r>
            <a:endParaRPr sz="1200">
              <a:solidFill>
                <a:schemeClr val="dk1"/>
              </a:solidFill>
              <a:latin typeface="Anaheim"/>
              <a:ea typeface="Anaheim"/>
              <a:cs typeface="Anaheim"/>
              <a:sym typeface="Anaheim"/>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3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FCS - FATORES CRÍTICOS PARA SUCESSO</a:t>
            </a:r>
            <a:endParaRPr/>
          </a:p>
        </p:txBody>
      </p:sp>
      <p:sp>
        <p:nvSpPr>
          <p:cNvPr id="526" name="Google Shape;526;p39"/>
          <p:cNvSpPr txBox="1"/>
          <p:nvPr>
            <p:ph idx="1" type="subTitle"/>
          </p:nvPr>
        </p:nvSpPr>
        <p:spPr>
          <a:xfrm>
            <a:off x="1366250" y="1141113"/>
            <a:ext cx="2504400" cy="52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APLICAÇÃO DE LEIS</a:t>
            </a:r>
            <a:endParaRPr/>
          </a:p>
        </p:txBody>
      </p:sp>
      <p:sp>
        <p:nvSpPr>
          <p:cNvPr id="527" name="Google Shape;527;p39"/>
          <p:cNvSpPr txBox="1"/>
          <p:nvPr>
            <p:ph idx="2" type="subTitle"/>
          </p:nvPr>
        </p:nvSpPr>
        <p:spPr>
          <a:xfrm>
            <a:off x="1366250" y="1665638"/>
            <a:ext cx="2504400" cy="52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800"/>
              <a:t>O modelo que será implementado na UFPE tem que seguir algumas normativas e para isso temos que entender bem o conceito das leis.</a:t>
            </a:r>
            <a:endParaRPr sz="800"/>
          </a:p>
        </p:txBody>
      </p:sp>
      <p:sp>
        <p:nvSpPr>
          <p:cNvPr id="528" name="Google Shape;528;p39"/>
          <p:cNvSpPr txBox="1"/>
          <p:nvPr>
            <p:ph idx="3" type="title"/>
          </p:nvPr>
        </p:nvSpPr>
        <p:spPr>
          <a:xfrm>
            <a:off x="727150" y="1141101"/>
            <a:ext cx="638400" cy="52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529" name="Google Shape;529;p39"/>
          <p:cNvGrpSpPr/>
          <p:nvPr/>
        </p:nvGrpSpPr>
        <p:grpSpPr>
          <a:xfrm>
            <a:off x="727167" y="1665686"/>
            <a:ext cx="638424" cy="524640"/>
            <a:chOff x="529878" y="2099075"/>
            <a:chExt cx="1438215" cy="813900"/>
          </a:xfrm>
        </p:grpSpPr>
        <p:grpSp>
          <p:nvGrpSpPr>
            <p:cNvPr id="530" name="Google Shape;530;p39"/>
            <p:cNvGrpSpPr/>
            <p:nvPr/>
          </p:nvGrpSpPr>
          <p:grpSpPr>
            <a:xfrm>
              <a:off x="529878" y="2099075"/>
              <a:ext cx="1438215" cy="813900"/>
              <a:chOff x="535975" y="2099075"/>
              <a:chExt cx="1432200" cy="813900"/>
            </a:xfrm>
          </p:grpSpPr>
          <p:sp>
            <p:nvSpPr>
              <p:cNvPr id="531" name="Google Shape;531;p39"/>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2" name="Google Shape;532;p39"/>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533" name="Google Shape;533;p39"/>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534" name="Google Shape;534;p39"/>
          <p:cNvSpPr/>
          <p:nvPr/>
        </p:nvSpPr>
        <p:spPr>
          <a:xfrm>
            <a:off x="4243850" y="4604000"/>
            <a:ext cx="652500" cy="3840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9">
            <a:hlinkClick action="ppaction://hlinkshowjump?jump=nextslide"/>
          </p:cNvPr>
          <p:cNvSpPr/>
          <p:nvPr/>
        </p:nvSpPr>
        <p:spPr>
          <a:xfrm>
            <a:off x="4428951" y="4665013"/>
            <a:ext cx="273300" cy="27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 name="Google Shape;536;p39"/>
          <p:cNvGrpSpPr/>
          <p:nvPr/>
        </p:nvGrpSpPr>
        <p:grpSpPr>
          <a:xfrm rot="2743791">
            <a:off x="4510506" y="4745839"/>
            <a:ext cx="110223" cy="111280"/>
            <a:chOff x="1190625" y="306825"/>
            <a:chExt cx="4963875" cy="5011475"/>
          </a:xfrm>
        </p:grpSpPr>
        <p:sp>
          <p:nvSpPr>
            <p:cNvPr id="537" name="Google Shape;537;p39"/>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9"/>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 name="Google Shape;539;p39"/>
          <p:cNvGrpSpPr/>
          <p:nvPr/>
        </p:nvGrpSpPr>
        <p:grpSpPr>
          <a:xfrm>
            <a:off x="4394389" y="2793987"/>
            <a:ext cx="355238" cy="266465"/>
            <a:chOff x="4621606" y="1546194"/>
            <a:chExt cx="427175" cy="320425"/>
          </a:xfrm>
        </p:grpSpPr>
        <p:sp>
          <p:nvSpPr>
            <p:cNvPr id="540" name="Google Shape;540;p39"/>
            <p:cNvSpPr/>
            <p:nvPr/>
          </p:nvSpPr>
          <p:spPr>
            <a:xfrm>
              <a:off x="4621606" y="1604581"/>
              <a:ext cx="348800" cy="262038"/>
            </a:xfrm>
            <a:custGeom>
              <a:rect b="b" l="l" r="r" t="t"/>
              <a:pathLst>
                <a:path extrusionOk="0" h="8967" w="11936">
                  <a:moveTo>
                    <a:pt x="4548" y="4270"/>
                  </a:moveTo>
                  <a:cubicBezTo>
                    <a:pt x="4656" y="4270"/>
                    <a:pt x="4765" y="4311"/>
                    <a:pt x="4847" y="4393"/>
                  </a:cubicBezTo>
                  <a:cubicBezTo>
                    <a:pt x="5012" y="4558"/>
                    <a:pt x="5026" y="4840"/>
                    <a:pt x="4861" y="5005"/>
                  </a:cubicBezTo>
                  <a:lnTo>
                    <a:pt x="4290" y="5576"/>
                  </a:lnTo>
                  <a:cubicBezTo>
                    <a:pt x="4221" y="5644"/>
                    <a:pt x="4132" y="5679"/>
                    <a:pt x="4042" y="5679"/>
                  </a:cubicBezTo>
                  <a:cubicBezTo>
                    <a:pt x="3953" y="5679"/>
                    <a:pt x="3864" y="5644"/>
                    <a:pt x="3795" y="5576"/>
                  </a:cubicBezTo>
                  <a:lnTo>
                    <a:pt x="3678" y="5458"/>
                  </a:lnTo>
                  <a:cubicBezTo>
                    <a:pt x="3541" y="5322"/>
                    <a:pt x="3541" y="5101"/>
                    <a:pt x="3678" y="4964"/>
                  </a:cubicBezTo>
                  <a:lnTo>
                    <a:pt x="4249" y="4393"/>
                  </a:lnTo>
                  <a:cubicBezTo>
                    <a:pt x="4331" y="4311"/>
                    <a:pt x="4440" y="4270"/>
                    <a:pt x="4548" y="4270"/>
                  </a:cubicBezTo>
                  <a:close/>
                  <a:moveTo>
                    <a:pt x="5577" y="5067"/>
                  </a:moveTo>
                  <a:cubicBezTo>
                    <a:pt x="5685" y="5067"/>
                    <a:pt x="5794" y="5109"/>
                    <a:pt x="5876" y="5191"/>
                  </a:cubicBezTo>
                  <a:cubicBezTo>
                    <a:pt x="6041" y="5356"/>
                    <a:pt x="6054" y="5638"/>
                    <a:pt x="5889" y="5803"/>
                  </a:cubicBezTo>
                  <a:lnTo>
                    <a:pt x="5319" y="6374"/>
                  </a:lnTo>
                  <a:cubicBezTo>
                    <a:pt x="5251" y="6442"/>
                    <a:pt x="5162" y="6476"/>
                    <a:pt x="5072" y="6476"/>
                  </a:cubicBezTo>
                  <a:cubicBezTo>
                    <a:pt x="4982" y="6476"/>
                    <a:pt x="4893" y="6442"/>
                    <a:pt x="4824" y="6374"/>
                  </a:cubicBezTo>
                  <a:lnTo>
                    <a:pt x="4708" y="6256"/>
                  </a:lnTo>
                  <a:cubicBezTo>
                    <a:pt x="4570" y="6120"/>
                    <a:pt x="4570" y="5899"/>
                    <a:pt x="4708" y="5762"/>
                  </a:cubicBezTo>
                  <a:cubicBezTo>
                    <a:pt x="4708" y="5762"/>
                    <a:pt x="5264" y="5204"/>
                    <a:pt x="5278" y="5191"/>
                  </a:cubicBezTo>
                  <a:cubicBezTo>
                    <a:pt x="5360" y="5109"/>
                    <a:pt x="5469" y="5067"/>
                    <a:pt x="5577" y="5067"/>
                  </a:cubicBezTo>
                  <a:close/>
                  <a:moveTo>
                    <a:pt x="6577" y="5893"/>
                  </a:moveTo>
                  <a:cubicBezTo>
                    <a:pt x="6685" y="5893"/>
                    <a:pt x="6793" y="5934"/>
                    <a:pt x="6876" y="6017"/>
                  </a:cubicBezTo>
                  <a:cubicBezTo>
                    <a:pt x="7042" y="6183"/>
                    <a:pt x="7056" y="6464"/>
                    <a:pt x="6891" y="6629"/>
                  </a:cubicBezTo>
                  <a:lnTo>
                    <a:pt x="6319" y="7199"/>
                  </a:lnTo>
                  <a:cubicBezTo>
                    <a:pt x="6250" y="7267"/>
                    <a:pt x="6161" y="7302"/>
                    <a:pt x="6072" y="7302"/>
                  </a:cubicBezTo>
                  <a:cubicBezTo>
                    <a:pt x="5982" y="7302"/>
                    <a:pt x="5893" y="7267"/>
                    <a:pt x="5825" y="7199"/>
                  </a:cubicBezTo>
                  <a:lnTo>
                    <a:pt x="5707" y="7083"/>
                  </a:lnTo>
                  <a:cubicBezTo>
                    <a:pt x="5570" y="6946"/>
                    <a:pt x="5570" y="6725"/>
                    <a:pt x="5707" y="6589"/>
                  </a:cubicBezTo>
                  <a:lnTo>
                    <a:pt x="6278" y="6017"/>
                  </a:lnTo>
                  <a:cubicBezTo>
                    <a:pt x="6360" y="5934"/>
                    <a:pt x="6468" y="5893"/>
                    <a:pt x="6577" y="5893"/>
                  </a:cubicBezTo>
                  <a:close/>
                  <a:moveTo>
                    <a:pt x="7412" y="6885"/>
                  </a:moveTo>
                  <a:cubicBezTo>
                    <a:pt x="7521" y="6885"/>
                    <a:pt x="7629" y="6926"/>
                    <a:pt x="7712" y="7009"/>
                  </a:cubicBezTo>
                  <a:cubicBezTo>
                    <a:pt x="7792" y="7089"/>
                    <a:pt x="7849" y="7208"/>
                    <a:pt x="7849" y="7321"/>
                  </a:cubicBezTo>
                  <a:cubicBezTo>
                    <a:pt x="7850" y="7434"/>
                    <a:pt x="7805" y="7541"/>
                    <a:pt x="7726" y="7621"/>
                  </a:cubicBezTo>
                  <a:lnTo>
                    <a:pt x="7258" y="8088"/>
                  </a:lnTo>
                  <a:cubicBezTo>
                    <a:pt x="7190" y="8157"/>
                    <a:pt x="7101" y="8191"/>
                    <a:pt x="7011" y="8191"/>
                  </a:cubicBezTo>
                  <a:cubicBezTo>
                    <a:pt x="6922" y="8191"/>
                    <a:pt x="6832" y="8157"/>
                    <a:pt x="6763" y="8088"/>
                  </a:cubicBezTo>
                  <a:lnTo>
                    <a:pt x="6646" y="7971"/>
                  </a:lnTo>
                  <a:cubicBezTo>
                    <a:pt x="6510" y="7834"/>
                    <a:pt x="6510" y="7613"/>
                    <a:pt x="6646" y="7477"/>
                  </a:cubicBezTo>
                  <a:lnTo>
                    <a:pt x="7113" y="7009"/>
                  </a:lnTo>
                  <a:cubicBezTo>
                    <a:pt x="7196" y="6926"/>
                    <a:pt x="7304" y="6885"/>
                    <a:pt x="7412" y="6885"/>
                  </a:cubicBezTo>
                  <a:close/>
                  <a:moveTo>
                    <a:pt x="8144" y="7776"/>
                  </a:moveTo>
                  <a:cubicBezTo>
                    <a:pt x="8144" y="7776"/>
                    <a:pt x="8186" y="7818"/>
                    <a:pt x="8194" y="7825"/>
                  </a:cubicBezTo>
                  <a:cubicBezTo>
                    <a:pt x="8330" y="7962"/>
                    <a:pt x="8330" y="8182"/>
                    <a:pt x="8194" y="8318"/>
                  </a:cubicBezTo>
                  <a:lnTo>
                    <a:pt x="8194" y="8319"/>
                  </a:lnTo>
                  <a:lnTo>
                    <a:pt x="8076" y="8437"/>
                  </a:lnTo>
                  <a:cubicBezTo>
                    <a:pt x="8008" y="8505"/>
                    <a:pt x="7918" y="8539"/>
                    <a:pt x="7829" y="8539"/>
                  </a:cubicBezTo>
                  <a:cubicBezTo>
                    <a:pt x="7739" y="8539"/>
                    <a:pt x="7650" y="8505"/>
                    <a:pt x="7582" y="8437"/>
                  </a:cubicBezTo>
                  <a:lnTo>
                    <a:pt x="7547" y="8401"/>
                  </a:lnTo>
                  <a:cubicBezTo>
                    <a:pt x="7551" y="8398"/>
                    <a:pt x="8026" y="7922"/>
                    <a:pt x="8026" y="7922"/>
                  </a:cubicBezTo>
                  <a:cubicBezTo>
                    <a:pt x="8070" y="7877"/>
                    <a:pt x="8110" y="7829"/>
                    <a:pt x="8144" y="7776"/>
                  </a:cubicBezTo>
                  <a:close/>
                  <a:moveTo>
                    <a:pt x="3841" y="1"/>
                  </a:moveTo>
                  <a:cubicBezTo>
                    <a:pt x="3804" y="1"/>
                    <a:pt x="3766" y="11"/>
                    <a:pt x="3732" y="32"/>
                  </a:cubicBezTo>
                  <a:cubicBezTo>
                    <a:pt x="3630" y="93"/>
                    <a:pt x="3598" y="225"/>
                    <a:pt x="3660" y="325"/>
                  </a:cubicBezTo>
                  <a:lnTo>
                    <a:pt x="4308" y="1401"/>
                  </a:lnTo>
                  <a:cubicBezTo>
                    <a:pt x="4347" y="1465"/>
                    <a:pt x="4416" y="1505"/>
                    <a:pt x="4491" y="1505"/>
                  </a:cubicBezTo>
                  <a:cubicBezTo>
                    <a:pt x="4502" y="1505"/>
                    <a:pt x="5489" y="1346"/>
                    <a:pt x="5489" y="1346"/>
                  </a:cubicBezTo>
                  <a:lnTo>
                    <a:pt x="6335" y="1246"/>
                  </a:lnTo>
                  <a:cubicBezTo>
                    <a:pt x="6390" y="1240"/>
                    <a:pt x="6446" y="1237"/>
                    <a:pt x="6501" y="1237"/>
                  </a:cubicBezTo>
                  <a:cubicBezTo>
                    <a:pt x="6586" y="1237"/>
                    <a:pt x="6671" y="1244"/>
                    <a:pt x="6755" y="1260"/>
                  </a:cubicBezTo>
                  <a:lnTo>
                    <a:pt x="5206" y="2690"/>
                  </a:lnTo>
                  <a:cubicBezTo>
                    <a:pt x="4932" y="2943"/>
                    <a:pt x="4943" y="3379"/>
                    <a:pt x="5229" y="3619"/>
                  </a:cubicBezTo>
                  <a:cubicBezTo>
                    <a:pt x="5526" y="3868"/>
                    <a:pt x="5890" y="3991"/>
                    <a:pt x="6253" y="3991"/>
                  </a:cubicBezTo>
                  <a:cubicBezTo>
                    <a:pt x="6646" y="3991"/>
                    <a:pt x="7037" y="3847"/>
                    <a:pt x="7343" y="3561"/>
                  </a:cubicBezTo>
                  <a:lnTo>
                    <a:pt x="7962" y="2990"/>
                  </a:lnTo>
                  <a:cubicBezTo>
                    <a:pt x="8137" y="3091"/>
                    <a:pt x="8320" y="3176"/>
                    <a:pt x="8508" y="3247"/>
                  </a:cubicBezTo>
                  <a:cubicBezTo>
                    <a:pt x="8750" y="3338"/>
                    <a:pt x="9005" y="3394"/>
                    <a:pt x="9262" y="3413"/>
                  </a:cubicBezTo>
                  <a:lnTo>
                    <a:pt x="11025" y="5176"/>
                  </a:lnTo>
                  <a:cubicBezTo>
                    <a:pt x="11161" y="5312"/>
                    <a:pt x="11161" y="5533"/>
                    <a:pt x="11025" y="5671"/>
                  </a:cubicBezTo>
                  <a:lnTo>
                    <a:pt x="10907" y="5787"/>
                  </a:lnTo>
                  <a:cubicBezTo>
                    <a:pt x="10839" y="5856"/>
                    <a:pt x="10749" y="5890"/>
                    <a:pt x="10660" y="5890"/>
                  </a:cubicBezTo>
                  <a:cubicBezTo>
                    <a:pt x="10571" y="5890"/>
                    <a:pt x="10481" y="5856"/>
                    <a:pt x="10413" y="5787"/>
                  </a:cubicBezTo>
                  <a:lnTo>
                    <a:pt x="8777" y="4150"/>
                  </a:lnTo>
                  <a:cubicBezTo>
                    <a:pt x="8735" y="4111"/>
                    <a:pt x="8682" y="4091"/>
                    <a:pt x="8629" y="4091"/>
                  </a:cubicBezTo>
                  <a:cubicBezTo>
                    <a:pt x="8574" y="4091"/>
                    <a:pt x="8520" y="4112"/>
                    <a:pt x="8479" y="4153"/>
                  </a:cubicBezTo>
                  <a:cubicBezTo>
                    <a:pt x="8396" y="4236"/>
                    <a:pt x="8395" y="4368"/>
                    <a:pt x="8475" y="4452"/>
                  </a:cubicBezTo>
                  <a:lnTo>
                    <a:pt x="10160" y="6137"/>
                  </a:lnTo>
                  <a:cubicBezTo>
                    <a:pt x="10296" y="6274"/>
                    <a:pt x="10296" y="6495"/>
                    <a:pt x="10160" y="6631"/>
                  </a:cubicBezTo>
                  <a:lnTo>
                    <a:pt x="10042" y="6749"/>
                  </a:lnTo>
                  <a:cubicBezTo>
                    <a:pt x="9974" y="6817"/>
                    <a:pt x="9885" y="6852"/>
                    <a:pt x="9795" y="6852"/>
                  </a:cubicBezTo>
                  <a:cubicBezTo>
                    <a:pt x="9706" y="6852"/>
                    <a:pt x="9616" y="6817"/>
                    <a:pt x="9548" y="6749"/>
                  </a:cubicBezTo>
                  <a:lnTo>
                    <a:pt x="7863" y="5063"/>
                  </a:lnTo>
                  <a:cubicBezTo>
                    <a:pt x="7821" y="5020"/>
                    <a:pt x="7765" y="4998"/>
                    <a:pt x="7708" y="4998"/>
                  </a:cubicBezTo>
                  <a:cubicBezTo>
                    <a:pt x="7654" y="4998"/>
                    <a:pt x="7600" y="5018"/>
                    <a:pt x="7559" y="5060"/>
                  </a:cubicBezTo>
                  <a:cubicBezTo>
                    <a:pt x="7474" y="5145"/>
                    <a:pt x="7475" y="5282"/>
                    <a:pt x="7562" y="5365"/>
                  </a:cubicBezTo>
                  <a:cubicBezTo>
                    <a:pt x="7562" y="5365"/>
                    <a:pt x="9173" y="6977"/>
                    <a:pt x="9179" y="6982"/>
                  </a:cubicBezTo>
                  <a:cubicBezTo>
                    <a:pt x="9315" y="7119"/>
                    <a:pt x="9315" y="7340"/>
                    <a:pt x="9179" y="7477"/>
                  </a:cubicBezTo>
                  <a:lnTo>
                    <a:pt x="9062" y="7594"/>
                  </a:lnTo>
                  <a:cubicBezTo>
                    <a:pt x="8993" y="7663"/>
                    <a:pt x="8904" y="7697"/>
                    <a:pt x="8814" y="7697"/>
                  </a:cubicBezTo>
                  <a:cubicBezTo>
                    <a:pt x="8725" y="7697"/>
                    <a:pt x="8635" y="7663"/>
                    <a:pt x="8567" y="7594"/>
                  </a:cubicBezTo>
                  <a:lnTo>
                    <a:pt x="8275" y="7304"/>
                  </a:lnTo>
                  <a:cubicBezTo>
                    <a:pt x="8269" y="7084"/>
                    <a:pt x="8169" y="6864"/>
                    <a:pt x="8013" y="6707"/>
                  </a:cubicBezTo>
                  <a:cubicBezTo>
                    <a:pt x="7858" y="6552"/>
                    <a:pt x="7649" y="6463"/>
                    <a:pt x="7430" y="6460"/>
                  </a:cubicBezTo>
                  <a:cubicBezTo>
                    <a:pt x="7468" y="6201"/>
                    <a:pt x="7376" y="5915"/>
                    <a:pt x="7178" y="5717"/>
                  </a:cubicBezTo>
                  <a:cubicBezTo>
                    <a:pt x="7019" y="5557"/>
                    <a:pt x="6804" y="5468"/>
                    <a:pt x="6581" y="5468"/>
                  </a:cubicBezTo>
                  <a:cubicBezTo>
                    <a:pt x="6580" y="5468"/>
                    <a:pt x="6579" y="5468"/>
                    <a:pt x="6577" y="5468"/>
                  </a:cubicBezTo>
                  <a:cubicBezTo>
                    <a:pt x="6531" y="5468"/>
                    <a:pt x="6485" y="5472"/>
                    <a:pt x="6439" y="5479"/>
                  </a:cubicBezTo>
                  <a:cubicBezTo>
                    <a:pt x="6432" y="5262"/>
                    <a:pt x="6332" y="5045"/>
                    <a:pt x="6178" y="4891"/>
                  </a:cubicBezTo>
                  <a:cubicBezTo>
                    <a:pt x="6019" y="4732"/>
                    <a:pt x="5804" y="4642"/>
                    <a:pt x="5581" y="4642"/>
                  </a:cubicBezTo>
                  <a:cubicBezTo>
                    <a:pt x="5580" y="4642"/>
                    <a:pt x="5578" y="4642"/>
                    <a:pt x="5577" y="4642"/>
                  </a:cubicBezTo>
                  <a:cubicBezTo>
                    <a:pt x="5520" y="4642"/>
                    <a:pt x="5464" y="4648"/>
                    <a:pt x="5409" y="4659"/>
                  </a:cubicBezTo>
                  <a:cubicBezTo>
                    <a:pt x="5398" y="4457"/>
                    <a:pt x="5302" y="4246"/>
                    <a:pt x="5148" y="4093"/>
                  </a:cubicBezTo>
                  <a:cubicBezTo>
                    <a:pt x="4982" y="3927"/>
                    <a:pt x="4765" y="3845"/>
                    <a:pt x="4548" y="3845"/>
                  </a:cubicBezTo>
                  <a:cubicBezTo>
                    <a:pt x="4330" y="3845"/>
                    <a:pt x="4113" y="3927"/>
                    <a:pt x="3947" y="4093"/>
                  </a:cubicBezTo>
                  <a:lnTo>
                    <a:pt x="3592" y="4447"/>
                  </a:lnTo>
                  <a:lnTo>
                    <a:pt x="2209" y="3064"/>
                  </a:lnTo>
                  <a:cubicBezTo>
                    <a:pt x="2208" y="3064"/>
                    <a:pt x="2208" y="3063"/>
                    <a:pt x="2207" y="3062"/>
                  </a:cubicBezTo>
                  <a:cubicBezTo>
                    <a:pt x="2091" y="2951"/>
                    <a:pt x="1764" y="2617"/>
                    <a:pt x="1641" y="2422"/>
                  </a:cubicBezTo>
                  <a:lnTo>
                    <a:pt x="428" y="489"/>
                  </a:lnTo>
                  <a:cubicBezTo>
                    <a:pt x="388" y="422"/>
                    <a:pt x="317" y="385"/>
                    <a:pt x="244" y="385"/>
                  </a:cubicBezTo>
                  <a:cubicBezTo>
                    <a:pt x="205" y="385"/>
                    <a:pt x="166" y="396"/>
                    <a:pt x="131" y="418"/>
                  </a:cubicBezTo>
                  <a:cubicBezTo>
                    <a:pt x="30" y="482"/>
                    <a:pt x="0" y="617"/>
                    <a:pt x="67" y="716"/>
                  </a:cubicBezTo>
                  <a:lnTo>
                    <a:pt x="1280" y="2648"/>
                  </a:lnTo>
                  <a:cubicBezTo>
                    <a:pt x="1453" y="2923"/>
                    <a:pt x="1876" y="3336"/>
                    <a:pt x="1908" y="3367"/>
                  </a:cubicBezTo>
                  <a:lnTo>
                    <a:pt x="3298" y="4756"/>
                  </a:lnTo>
                  <a:cubicBezTo>
                    <a:pt x="3074" y="5066"/>
                    <a:pt x="3107" y="5492"/>
                    <a:pt x="3376" y="5761"/>
                  </a:cubicBezTo>
                  <a:lnTo>
                    <a:pt x="3494" y="5879"/>
                  </a:lnTo>
                  <a:cubicBezTo>
                    <a:pt x="3639" y="6025"/>
                    <a:pt x="3837" y="6107"/>
                    <a:pt x="4043" y="6107"/>
                  </a:cubicBezTo>
                  <a:cubicBezTo>
                    <a:pt x="4090" y="6107"/>
                    <a:pt x="4137" y="6102"/>
                    <a:pt x="4184" y="6093"/>
                  </a:cubicBezTo>
                  <a:cubicBezTo>
                    <a:pt x="4201" y="6269"/>
                    <a:pt x="4281" y="6435"/>
                    <a:pt x="4406" y="6559"/>
                  </a:cubicBezTo>
                  <a:lnTo>
                    <a:pt x="4523" y="6677"/>
                  </a:lnTo>
                  <a:cubicBezTo>
                    <a:pt x="4668" y="6821"/>
                    <a:pt x="4864" y="6903"/>
                    <a:pt x="5068" y="6903"/>
                  </a:cubicBezTo>
                  <a:cubicBezTo>
                    <a:pt x="5069" y="6903"/>
                    <a:pt x="5071" y="6903"/>
                    <a:pt x="5072" y="6903"/>
                  </a:cubicBezTo>
                  <a:cubicBezTo>
                    <a:pt x="5108" y="6903"/>
                    <a:pt x="5146" y="6901"/>
                    <a:pt x="5182" y="6896"/>
                  </a:cubicBezTo>
                  <a:cubicBezTo>
                    <a:pt x="5195" y="7080"/>
                    <a:pt x="5275" y="7254"/>
                    <a:pt x="5406" y="7385"/>
                  </a:cubicBezTo>
                  <a:lnTo>
                    <a:pt x="5524" y="7503"/>
                  </a:lnTo>
                  <a:cubicBezTo>
                    <a:pt x="5668" y="7648"/>
                    <a:pt x="5865" y="7730"/>
                    <a:pt x="6069" y="7730"/>
                  </a:cubicBezTo>
                  <a:cubicBezTo>
                    <a:pt x="6070" y="7730"/>
                    <a:pt x="6072" y="7730"/>
                    <a:pt x="6073" y="7730"/>
                  </a:cubicBezTo>
                  <a:cubicBezTo>
                    <a:pt x="6089" y="7730"/>
                    <a:pt x="6104" y="7730"/>
                    <a:pt x="6119" y="7729"/>
                  </a:cubicBezTo>
                  <a:cubicBezTo>
                    <a:pt x="6121" y="7933"/>
                    <a:pt x="6202" y="8128"/>
                    <a:pt x="6346" y="8273"/>
                  </a:cubicBezTo>
                  <a:lnTo>
                    <a:pt x="6464" y="8390"/>
                  </a:lnTo>
                  <a:cubicBezTo>
                    <a:pt x="6609" y="8536"/>
                    <a:pt x="6806" y="8618"/>
                    <a:pt x="7012" y="8618"/>
                  </a:cubicBezTo>
                  <a:cubicBezTo>
                    <a:pt x="7058" y="8618"/>
                    <a:pt x="7103" y="8613"/>
                    <a:pt x="7147" y="8606"/>
                  </a:cubicBezTo>
                  <a:lnTo>
                    <a:pt x="7281" y="8740"/>
                  </a:lnTo>
                  <a:cubicBezTo>
                    <a:pt x="7433" y="8891"/>
                    <a:pt x="7632" y="8967"/>
                    <a:pt x="7830" y="8967"/>
                  </a:cubicBezTo>
                  <a:cubicBezTo>
                    <a:pt x="8029" y="8967"/>
                    <a:pt x="8227" y="8891"/>
                    <a:pt x="8378" y="8740"/>
                  </a:cubicBezTo>
                  <a:lnTo>
                    <a:pt x="8496" y="8622"/>
                  </a:lnTo>
                  <a:cubicBezTo>
                    <a:pt x="8632" y="8488"/>
                    <a:pt x="8712" y="8308"/>
                    <a:pt x="8722" y="8119"/>
                  </a:cubicBezTo>
                  <a:cubicBezTo>
                    <a:pt x="8753" y="8123"/>
                    <a:pt x="8784" y="8125"/>
                    <a:pt x="8814" y="8125"/>
                  </a:cubicBezTo>
                  <a:cubicBezTo>
                    <a:pt x="9019" y="8125"/>
                    <a:pt x="9217" y="8043"/>
                    <a:pt x="9363" y="7897"/>
                  </a:cubicBezTo>
                  <a:lnTo>
                    <a:pt x="9481" y="7780"/>
                  </a:lnTo>
                  <a:cubicBezTo>
                    <a:pt x="9615" y="7645"/>
                    <a:pt x="9697" y="7464"/>
                    <a:pt x="9707" y="7274"/>
                  </a:cubicBezTo>
                  <a:cubicBezTo>
                    <a:pt x="9736" y="7277"/>
                    <a:pt x="9765" y="7279"/>
                    <a:pt x="9794" y="7279"/>
                  </a:cubicBezTo>
                  <a:cubicBezTo>
                    <a:pt x="9999" y="7279"/>
                    <a:pt x="10197" y="7198"/>
                    <a:pt x="10344" y="7052"/>
                  </a:cubicBezTo>
                  <a:lnTo>
                    <a:pt x="10461" y="6934"/>
                  </a:lnTo>
                  <a:cubicBezTo>
                    <a:pt x="10624" y="6772"/>
                    <a:pt x="10706" y="6546"/>
                    <a:pt x="10686" y="6318"/>
                  </a:cubicBezTo>
                  <a:cubicBezTo>
                    <a:pt x="10883" y="6311"/>
                    <a:pt x="11070" y="6230"/>
                    <a:pt x="11210" y="6091"/>
                  </a:cubicBezTo>
                  <a:lnTo>
                    <a:pt x="11327" y="5973"/>
                  </a:lnTo>
                  <a:cubicBezTo>
                    <a:pt x="11630" y="5671"/>
                    <a:pt x="11630" y="5179"/>
                    <a:pt x="11327" y="4876"/>
                  </a:cubicBezTo>
                  <a:lnTo>
                    <a:pt x="11247" y="4796"/>
                  </a:lnTo>
                  <a:lnTo>
                    <a:pt x="11847" y="4212"/>
                  </a:lnTo>
                  <a:cubicBezTo>
                    <a:pt x="11933" y="4130"/>
                    <a:pt x="11936" y="3994"/>
                    <a:pt x="11852" y="3908"/>
                  </a:cubicBezTo>
                  <a:cubicBezTo>
                    <a:pt x="11811" y="3865"/>
                    <a:pt x="11756" y="3844"/>
                    <a:pt x="11700" y="3844"/>
                  </a:cubicBezTo>
                  <a:cubicBezTo>
                    <a:pt x="11645" y="3844"/>
                    <a:pt x="11590" y="3865"/>
                    <a:pt x="11549" y="3907"/>
                  </a:cubicBezTo>
                  <a:lnTo>
                    <a:pt x="10946" y="4495"/>
                  </a:lnTo>
                  <a:lnTo>
                    <a:pt x="9845" y="3395"/>
                  </a:lnTo>
                  <a:cubicBezTo>
                    <a:pt x="9927" y="3383"/>
                    <a:pt x="10007" y="3369"/>
                    <a:pt x="10087" y="3350"/>
                  </a:cubicBezTo>
                  <a:cubicBezTo>
                    <a:pt x="10203" y="3324"/>
                    <a:pt x="10275" y="3208"/>
                    <a:pt x="10248" y="3093"/>
                  </a:cubicBezTo>
                  <a:cubicBezTo>
                    <a:pt x="10224" y="2994"/>
                    <a:pt x="10137" y="2928"/>
                    <a:pt x="10040" y="2928"/>
                  </a:cubicBezTo>
                  <a:cubicBezTo>
                    <a:pt x="10023" y="2928"/>
                    <a:pt x="10006" y="2930"/>
                    <a:pt x="9989" y="2934"/>
                  </a:cubicBezTo>
                  <a:cubicBezTo>
                    <a:pt x="9816" y="2976"/>
                    <a:pt x="9639" y="2996"/>
                    <a:pt x="9463" y="2996"/>
                  </a:cubicBezTo>
                  <a:cubicBezTo>
                    <a:pt x="9190" y="2996"/>
                    <a:pt x="8918" y="2947"/>
                    <a:pt x="8660" y="2850"/>
                  </a:cubicBezTo>
                  <a:cubicBezTo>
                    <a:pt x="8284" y="2708"/>
                    <a:pt x="8063" y="2552"/>
                    <a:pt x="8062" y="2551"/>
                  </a:cubicBezTo>
                  <a:cubicBezTo>
                    <a:pt x="8024" y="2524"/>
                    <a:pt x="7981" y="2511"/>
                    <a:pt x="7937" y="2511"/>
                  </a:cubicBezTo>
                  <a:cubicBezTo>
                    <a:pt x="7885" y="2511"/>
                    <a:pt x="7833" y="2531"/>
                    <a:pt x="7792" y="2568"/>
                  </a:cubicBezTo>
                  <a:lnTo>
                    <a:pt x="7054" y="3251"/>
                  </a:lnTo>
                  <a:cubicBezTo>
                    <a:pt x="6830" y="3461"/>
                    <a:pt x="6543" y="3566"/>
                    <a:pt x="6255" y="3566"/>
                  </a:cubicBezTo>
                  <a:cubicBezTo>
                    <a:pt x="5989" y="3566"/>
                    <a:pt x="5722" y="3476"/>
                    <a:pt x="5504" y="3293"/>
                  </a:cubicBezTo>
                  <a:cubicBezTo>
                    <a:pt x="5415" y="3219"/>
                    <a:pt x="5412" y="3084"/>
                    <a:pt x="5497" y="3005"/>
                  </a:cubicBezTo>
                  <a:lnTo>
                    <a:pt x="7398" y="1251"/>
                  </a:lnTo>
                  <a:cubicBezTo>
                    <a:pt x="7451" y="1201"/>
                    <a:pt x="7520" y="1171"/>
                    <a:pt x="7593" y="1165"/>
                  </a:cubicBezTo>
                  <a:lnTo>
                    <a:pt x="8069" y="1123"/>
                  </a:lnTo>
                  <a:cubicBezTo>
                    <a:pt x="8185" y="1112"/>
                    <a:pt x="8271" y="1009"/>
                    <a:pt x="8261" y="892"/>
                  </a:cubicBezTo>
                  <a:cubicBezTo>
                    <a:pt x="8250" y="782"/>
                    <a:pt x="8158" y="698"/>
                    <a:pt x="8048" y="698"/>
                  </a:cubicBezTo>
                  <a:cubicBezTo>
                    <a:pt x="8043" y="698"/>
                    <a:pt x="8037" y="698"/>
                    <a:pt x="8032" y="698"/>
                  </a:cubicBezTo>
                  <a:lnTo>
                    <a:pt x="7555" y="740"/>
                  </a:lnTo>
                  <a:cubicBezTo>
                    <a:pt x="7397" y="754"/>
                    <a:pt x="7247" y="818"/>
                    <a:pt x="7126" y="923"/>
                  </a:cubicBezTo>
                  <a:cubicBezTo>
                    <a:pt x="6925" y="849"/>
                    <a:pt x="6713" y="812"/>
                    <a:pt x="6499" y="812"/>
                  </a:cubicBezTo>
                  <a:cubicBezTo>
                    <a:pt x="6428" y="812"/>
                    <a:pt x="6357" y="817"/>
                    <a:pt x="6286" y="825"/>
                  </a:cubicBezTo>
                  <a:lnTo>
                    <a:pt x="5434" y="926"/>
                  </a:lnTo>
                  <a:lnTo>
                    <a:pt x="4600" y="1058"/>
                  </a:lnTo>
                  <a:lnTo>
                    <a:pt x="4025" y="105"/>
                  </a:lnTo>
                  <a:cubicBezTo>
                    <a:pt x="3985" y="38"/>
                    <a:pt x="3914" y="1"/>
                    <a:pt x="38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541" name="Google Shape;541;p39"/>
            <p:cNvSpPr/>
            <p:nvPr/>
          </p:nvSpPr>
          <p:spPr>
            <a:xfrm>
              <a:off x="4976016" y="1615919"/>
              <a:ext cx="72764" cy="94447"/>
            </a:xfrm>
            <a:custGeom>
              <a:rect b="b" l="l" r="r" t="t"/>
              <a:pathLst>
                <a:path extrusionOk="0" h="3232" w="2490">
                  <a:moveTo>
                    <a:pt x="2247" y="0"/>
                  </a:moveTo>
                  <a:cubicBezTo>
                    <a:pt x="2176" y="0"/>
                    <a:pt x="2106" y="36"/>
                    <a:pt x="2066" y="100"/>
                  </a:cubicBezTo>
                  <a:lnTo>
                    <a:pt x="852" y="2034"/>
                  </a:lnTo>
                  <a:cubicBezTo>
                    <a:pt x="702" y="2271"/>
                    <a:pt x="515" y="2484"/>
                    <a:pt x="298" y="2662"/>
                  </a:cubicBezTo>
                  <a:cubicBezTo>
                    <a:pt x="293" y="2666"/>
                    <a:pt x="91" y="2863"/>
                    <a:pt x="91" y="2863"/>
                  </a:cubicBezTo>
                  <a:cubicBezTo>
                    <a:pt x="4" y="2945"/>
                    <a:pt x="0" y="3082"/>
                    <a:pt x="84" y="3167"/>
                  </a:cubicBezTo>
                  <a:cubicBezTo>
                    <a:pt x="125" y="3210"/>
                    <a:pt x="181" y="3231"/>
                    <a:pt x="236" y="3231"/>
                  </a:cubicBezTo>
                  <a:cubicBezTo>
                    <a:pt x="291" y="3231"/>
                    <a:pt x="346" y="3210"/>
                    <a:pt x="388" y="3168"/>
                  </a:cubicBezTo>
                  <a:lnTo>
                    <a:pt x="576" y="2985"/>
                  </a:lnTo>
                  <a:cubicBezTo>
                    <a:pt x="826" y="2780"/>
                    <a:pt x="1040" y="2534"/>
                    <a:pt x="1213" y="2260"/>
                  </a:cubicBezTo>
                  <a:lnTo>
                    <a:pt x="2427" y="328"/>
                  </a:lnTo>
                  <a:cubicBezTo>
                    <a:pt x="2489" y="228"/>
                    <a:pt x="2459" y="96"/>
                    <a:pt x="2360" y="33"/>
                  </a:cubicBezTo>
                  <a:cubicBezTo>
                    <a:pt x="2324" y="11"/>
                    <a:pt x="2285" y="0"/>
                    <a:pt x="2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542" name="Google Shape;542;p39"/>
            <p:cNvSpPr/>
            <p:nvPr/>
          </p:nvSpPr>
          <p:spPr>
            <a:xfrm>
              <a:off x="4691535" y="1546194"/>
              <a:ext cx="35272" cy="47370"/>
            </a:xfrm>
            <a:custGeom>
              <a:rect b="b" l="l" r="r" t="t"/>
              <a:pathLst>
                <a:path extrusionOk="0" h="1621" w="1207">
                  <a:moveTo>
                    <a:pt x="243" y="0"/>
                  </a:moveTo>
                  <a:cubicBezTo>
                    <a:pt x="206" y="0"/>
                    <a:pt x="168" y="10"/>
                    <a:pt x="134" y="30"/>
                  </a:cubicBezTo>
                  <a:cubicBezTo>
                    <a:pt x="34" y="91"/>
                    <a:pt x="1" y="221"/>
                    <a:pt x="60" y="322"/>
                  </a:cubicBezTo>
                  <a:lnTo>
                    <a:pt x="782" y="1519"/>
                  </a:lnTo>
                  <a:cubicBezTo>
                    <a:pt x="822" y="1584"/>
                    <a:pt x="892" y="1620"/>
                    <a:pt x="963" y="1620"/>
                  </a:cubicBezTo>
                  <a:cubicBezTo>
                    <a:pt x="1001" y="1620"/>
                    <a:pt x="1039" y="1610"/>
                    <a:pt x="1073" y="1589"/>
                  </a:cubicBezTo>
                  <a:cubicBezTo>
                    <a:pt x="1174" y="1530"/>
                    <a:pt x="1207" y="1400"/>
                    <a:pt x="1147" y="1299"/>
                  </a:cubicBezTo>
                  <a:lnTo>
                    <a:pt x="425" y="102"/>
                  </a:lnTo>
                  <a:cubicBezTo>
                    <a:pt x="385" y="36"/>
                    <a:pt x="315" y="0"/>
                    <a:pt x="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543" name="Google Shape;543;p39"/>
            <p:cNvSpPr/>
            <p:nvPr/>
          </p:nvSpPr>
          <p:spPr>
            <a:xfrm>
              <a:off x="4877478" y="1546194"/>
              <a:ext cx="101461" cy="122325"/>
            </a:xfrm>
            <a:custGeom>
              <a:rect b="b" l="l" r="r" t="t"/>
              <a:pathLst>
                <a:path extrusionOk="0" h="4186" w="3472">
                  <a:moveTo>
                    <a:pt x="3229" y="0"/>
                  </a:moveTo>
                  <a:cubicBezTo>
                    <a:pt x="3157" y="0"/>
                    <a:pt x="3087" y="36"/>
                    <a:pt x="3047" y="102"/>
                  </a:cubicBezTo>
                  <a:lnTo>
                    <a:pt x="1493" y="2679"/>
                  </a:lnTo>
                  <a:cubicBezTo>
                    <a:pt x="1296" y="2600"/>
                    <a:pt x="1085" y="2560"/>
                    <a:pt x="874" y="2560"/>
                  </a:cubicBezTo>
                  <a:cubicBezTo>
                    <a:pt x="826" y="2560"/>
                    <a:pt x="777" y="2562"/>
                    <a:pt x="729" y="2567"/>
                  </a:cubicBezTo>
                  <a:lnTo>
                    <a:pt x="207" y="2612"/>
                  </a:lnTo>
                  <a:cubicBezTo>
                    <a:pt x="89" y="2622"/>
                    <a:pt x="1" y="2725"/>
                    <a:pt x="11" y="2844"/>
                  </a:cubicBezTo>
                  <a:cubicBezTo>
                    <a:pt x="20" y="2954"/>
                    <a:pt x="114" y="3037"/>
                    <a:pt x="222" y="3037"/>
                  </a:cubicBezTo>
                  <a:cubicBezTo>
                    <a:pt x="229" y="3037"/>
                    <a:pt x="237" y="3037"/>
                    <a:pt x="244" y="3036"/>
                  </a:cubicBezTo>
                  <a:lnTo>
                    <a:pt x="245" y="3037"/>
                  </a:lnTo>
                  <a:lnTo>
                    <a:pt x="768" y="2991"/>
                  </a:lnTo>
                  <a:cubicBezTo>
                    <a:pt x="804" y="2988"/>
                    <a:pt x="840" y="2987"/>
                    <a:pt x="877" y="2987"/>
                  </a:cubicBezTo>
                  <a:cubicBezTo>
                    <a:pt x="1130" y="2987"/>
                    <a:pt x="1379" y="3064"/>
                    <a:pt x="1589" y="3208"/>
                  </a:cubicBezTo>
                  <a:lnTo>
                    <a:pt x="2078" y="3546"/>
                  </a:lnTo>
                  <a:cubicBezTo>
                    <a:pt x="2227" y="3648"/>
                    <a:pt x="2322" y="3811"/>
                    <a:pt x="2337" y="3990"/>
                  </a:cubicBezTo>
                  <a:cubicBezTo>
                    <a:pt x="2347" y="4100"/>
                    <a:pt x="2438" y="4184"/>
                    <a:pt x="2548" y="4185"/>
                  </a:cubicBezTo>
                  <a:cubicBezTo>
                    <a:pt x="2555" y="4185"/>
                    <a:pt x="2561" y="4185"/>
                    <a:pt x="2568" y="4184"/>
                  </a:cubicBezTo>
                  <a:cubicBezTo>
                    <a:pt x="2685" y="4174"/>
                    <a:pt x="2772" y="4071"/>
                    <a:pt x="2762" y="3953"/>
                  </a:cubicBezTo>
                  <a:cubicBezTo>
                    <a:pt x="2735" y="3647"/>
                    <a:pt x="2574" y="3369"/>
                    <a:pt x="2320" y="3195"/>
                  </a:cubicBezTo>
                  <a:lnTo>
                    <a:pt x="1868" y="2883"/>
                  </a:lnTo>
                  <a:lnTo>
                    <a:pt x="3412" y="322"/>
                  </a:lnTo>
                  <a:cubicBezTo>
                    <a:pt x="3471" y="221"/>
                    <a:pt x="3438" y="91"/>
                    <a:pt x="3338" y="30"/>
                  </a:cubicBezTo>
                  <a:cubicBezTo>
                    <a:pt x="3304" y="10"/>
                    <a:pt x="3266" y="0"/>
                    <a:pt x="3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544" name="Google Shape;544;p39"/>
          <p:cNvGrpSpPr/>
          <p:nvPr/>
        </p:nvGrpSpPr>
        <p:grpSpPr>
          <a:xfrm>
            <a:off x="4395178" y="1610777"/>
            <a:ext cx="353659" cy="354363"/>
            <a:chOff x="2273052" y="2065449"/>
            <a:chExt cx="425275" cy="426122"/>
          </a:xfrm>
        </p:grpSpPr>
        <p:sp>
          <p:nvSpPr>
            <p:cNvPr id="545" name="Google Shape;545;p39"/>
            <p:cNvSpPr/>
            <p:nvPr/>
          </p:nvSpPr>
          <p:spPr>
            <a:xfrm>
              <a:off x="2401806" y="2091194"/>
              <a:ext cx="167825" cy="167825"/>
            </a:xfrm>
            <a:custGeom>
              <a:rect b="b" l="l" r="r" t="t"/>
              <a:pathLst>
                <a:path extrusionOk="0" h="5743" w="5743">
                  <a:moveTo>
                    <a:pt x="5315" y="426"/>
                  </a:moveTo>
                  <a:lnTo>
                    <a:pt x="5315" y="5315"/>
                  </a:lnTo>
                  <a:lnTo>
                    <a:pt x="426" y="5315"/>
                  </a:lnTo>
                  <a:lnTo>
                    <a:pt x="426" y="426"/>
                  </a:lnTo>
                  <a:close/>
                  <a:moveTo>
                    <a:pt x="213" y="0"/>
                  </a:moveTo>
                  <a:cubicBezTo>
                    <a:pt x="95" y="0"/>
                    <a:pt x="1" y="95"/>
                    <a:pt x="1" y="213"/>
                  </a:cubicBezTo>
                  <a:lnTo>
                    <a:pt x="1" y="5529"/>
                  </a:lnTo>
                  <a:cubicBezTo>
                    <a:pt x="1" y="5646"/>
                    <a:pt x="95" y="5742"/>
                    <a:pt x="213" y="5742"/>
                  </a:cubicBezTo>
                  <a:lnTo>
                    <a:pt x="5529" y="5742"/>
                  </a:lnTo>
                  <a:cubicBezTo>
                    <a:pt x="5646" y="5742"/>
                    <a:pt x="5742" y="5646"/>
                    <a:pt x="5742" y="5529"/>
                  </a:cubicBezTo>
                  <a:lnTo>
                    <a:pt x="5742" y="213"/>
                  </a:lnTo>
                  <a:cubicBezTo>
                    <a:pt x="5742" y="95"/>
                    <a:pt x="5646" y="0"/>
                    <a:pt x="55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546" name="Google Shape;546;p39"/>
            <p:cNvSpPr/>
            <p:nvPr/>
          </p:nvSpPr>
          <p:spPr>
            <a:xfrm>
              <a:off x="2298768" y="2298001"/>
              <a:ext cx="167854" cy="167825"/>
            </a:xfrm>
            <a:custGeom>
              <a:rect b="b" l="l" r="r" t="t"/>
              <a:pathLst>
                <a:path extrusionOk="0" h="5743" w="5744">
                  <a:moveTo>
                    <a:pt x="214" y="1"/>
                  </a:moveTo>
                  <a:cubicBezTo>
                    <a:pt x="97" y="1"/>
                    <a:pt x="1" y="97"/>
                    <a:pt x="1" y="214"/>
                  </a:cubicBezTo>
                  <a:lnTo>
                    <a:pt x="1" y="5529"/>
                  </a:lnTo>
                  <a:cubicBezTo>
                    <a:pt x="1" y="5647"/>
                    <a:pt x="97" y="5743"/>
                    <a:pt x="214" y="5743"/>
                  </a:cubicBezTo>
                  <a:lnTo>
                    <a:pt x="5530" y="5743"/>
                  </a:lnTo>
                  <a:cubicBezTo>
                    <a:pt x="5648" y="5743"/>
                    <a:pt x="5744" y="5647"/>
                    <a:pt x="5744" y="5529"/>
                  </a:cubicBezTo>
                  <a:lnTo>
                    <a:pt x="5744" y="214"/>
                  </a:lnTo>
                  <a:cubicBezTo>
                    <a:pt x="5744" y="97"/>
                    <a:pt x="5648" y="1"/>
                    <a:pt x="5530" y="1"/>
                  </a:cubicBezTo>
                  <a:lnTo>
                    <a:pt x="3791" y="1"/>
                  </a:lnTo>
                  <a:cubicBezTo>
                    <a:pt x="3682" y="1"/>
                    <a:pt x="3585" y="79"/>
                    <a:pt x="3571" y="187"/>
                  </a:cubicBezTo>
                  <a:cubicBezTo>
                    <a:pt x="3555" y="315"/>
                    <a:pt x="3654" y="427"/>
                    <a:pt x="3783" y="427"/>
                  </a:cubicBezTo>
                  <a:lnTo>
                    <a:pt x="5317" y="427"/>
                  </a:lnTo>
                  <a:lnTo>
                    <a:pt x="5317" y="5316"/>
                  </a:lnTo>
                  <a:lnTo>
                    <a:pt x="428" y="5316"/>
                  </a:lnTo>
                  <a:lnTo>
                    <a:pt x="428" y="427"/>
                  </a:lnTo>
                  <a:lnTo>
                    <a:pt x="2837" y="427"/>
                  </a:lnTo>
                  <a:cubicBezTo>
                    <a:pt x="2946" y="427"/>
                    <a:pt x="3043" y="349"/>
                    <a:pt x="3057" y="241"/>
                  </a:cubicBezTo>
                  <a:cubicBezTo>
                    <a:pt x="3073" y="113"/>
                    <a:pt x="2974" y="1"/>
                    <a:pt x="2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547" name="Google Shape;547;p39"/>
            <p:cNvSpPr/>
            <p:nvPr/>
          </p:nvSpPr>
          <p:spPr>
            <a:xfrm>
              <a:off x="2273052" y="2065449"/>
              <a:ext cx="425275" cy="426122"/>
            </a:xfrm>
            <a:custGeom>
              <a:rect b="b" l="l" r="r" t="t"/>
              <a:pathLst>
                <a:path extrusionOk="0" h="14582" w="14553">
                  <a:moveTo>
                    <a:pt x="10291" y="426"/>
                  </a:moveTo>
                  <a:cubicBezTo>
                    <a:pt x="10463" y="426"/>
                    <a:pt x="10603" y="566"/>
                    <a:pt x="10603" y="737"/>
                  </a:cubicBezTo>
                  <a:lnTo>
                    <a:pt x="10603" y="6766"/>
                  </a:lnTo>
                  <a:cubicBezTo>
                    <a:pt x="10603" y="6938"/>
                    <a:pt x="10463" y="7078"/>
                    <a:pt x="10291" y="7078"/>
                  </a:cubicBezTo>
                  <a:lnTo>
                    <a:pt x="4262" y="7078"/>
                  </a:lnTo>
                  <a:cubicBezTo>
                    <a:pt x="4091" y="7078"/>
                    <a:pt x="3951" y="6938"/>
                    <a:pt x="3951" y="6766"/>
                  </a:cubicBezTo>
                  <a:lnTo>
                    <a:pt x="3951" y="737"/>
                  </a:lnTo>
                  <a:cubicBezTo>
                    <a:pt x="3951" y="566"/>
                    <a:pt x="4091" y="426"/>
                    <a:pt x="4262" y="426"/>
                  </a:cubicBezTo>
                  <a:close/>
                  <a:moveTo>
                    <a:pt x="13816" y="7504"/>
                  </a:moveTo>
                  <a:cubicBezTo>
                    <a:pt x="13987" y="7504"/>
                    <a:pt x="14127" y="7643"/>
                    <a:pt x="14127" y="7816"/>
                  </a:cubicBezTo>
                  <a:lnTo>
                    <a:pt x="14127" y="13844"/>
                  </a:lnTo>
                  <a:cubicBezTo>
                    <a:pt x="14127" y="14016"/>
                    <a:pt x="13987" y="14155"/>
                    <a:pt x="13816" y="14155"/>
                  </a:cubicBezTo>
                  <a:lnTo>
                    <a:pt x="7727" y="14155"/>
                  </a:lnTo>
                  <a:cubicBezTo>
                    <a:pt x="7604" y="14155"/>
                    <a:pt x="7504" y="14055"/>
                    <a:pt x="7504" y="13932"/>
                  </a:cubicBezTo>
                  <a:lnTo>
                    <a:pt x="7504" y="13005"/>
                  </a:lnTo>
                  <a:cubicBezTo>
                    <a:pt x="7504" y="12953"/>
                    <a:pt x="7480" y="12906"/>
                    <a:pt x="7438" y="12875"/>
                  </a:cubicBezTo>
                  <a:cubicBezTo>
                    <a:pt x="7389" y="12840"/>
                    <a:pt x="7338" y="12825"/>
                    <a:pt x="7291" y="12825"/>
                  </a:cubicBezTo>
                  <a:cubicBezTo>
                    <a:pt x="7174" y="12825"/>
                    <a:pt x="7078" y="12920"/>
                    <a:pt x="7078" y="13038"/>
                  </a:cubicBezTo>
                  <a:lnTo>
                    <a:pt x="7078" y="13844"/>
                  </a:lnTo>
                  <a:cubicBezTo>
                    <a:pt x="7078" y="14016"/>
                    <a:pt x="6938" y="14155"/>
                    <a:pt x="6767" y="14155"/>
                  </a:cubicBezTo>
                  <a:lnTo>
                    <a:pt x="738" y="14155"/>
                  </a:lnTo>
                  <a:cubicBezTo>
                    <a:pt x="566" y="14155"/>
                    <a:pt x="427" y="14016"/>
                    <a:pt x="427" y="13844"/>
                  </a:cubicBezTo>
                  <a:lnTo>
                    <a:pt x="427" y="7816"/>
                  </a:lnTo>
                  <a:cubicBezTo>
                    <a:pt x="427" y="7643"/>
                    <a:pt x="566" y="7504"/>
                    <a:pt x="738" y="7504"/>
                  </a:cubicBezTo>
                  <a:lnTo>
                    <a:pt x="6866" y="7504"/>
                  </a:lnTo>
                  <a:cubicBezTo>
                    <a:pt x="6982" y="7504"/>
                    <a:pt x="7078" y="7599"/>
                    <a:pt x="7078" y="7717"/>
                  </a:cubicBezTo>
                  <a:lnTo>
                    <a:pt x="7078" y="12127"/>
                  </a:lnTo>
                  <a:cubicBezTo>
                    <a:pt x="7078" y="12173"/>
                    <a:pt x="7099" y="12218"/>
                    <a:pt x="7137" y="12247"/>
                  </a:cubicBezTo>
                  <a:cubicBezTo>
                    <a:pt x="7184" y="12284"/>
                    <a:pt x="7232" y="12300"/>
                    <a:pt x="7277" y="12300"/>
                  </a:cubicBezTo>
                  <a:cubicBezTo>
                    <a:pt x="7387" y="12300"/>
                    <a:pt x="7475" y="12204"/>
                    <a:pt x="7475" y="12086"/>
                  </a:cubicBezTo>
                  <a:lnTo>
                    <a:pt x="7475" y="7816"/>
                  </a:lnTo>
                  <a:cubicBezTo>
                    <a:pt x="7475" y="7643"/>
                    <a:pt x="7615" y="7504"/>
                    <a:pt x="7787" y="7504"/>
                  </a:cubicBezTo>
                  <a:close/>
                  <a:moveTo>
                    <a:pt x="4262" y="0"/>
                  </a:moveTo>
                  <a:cubicBezTo>
                    <a:pt x="3855" y="0"/>
                    <a:pt x="3525" y="330"/>
                    <a:pt x="3525" y="737"/>
                  </a:cubicBezTo>
                  <a:lnTo>
                    <a:pt x="3525" y="6766"/>
                  </a:lnTo>
                  <a:cubicBezTo>
                    <a:pt x="3525" y="6874"/>
                    <a:pt x="3548" y="6980"/>
                    <a:pt x="3593" y="7078"/>
                  </a:cubicBezTo>
                  <a:lnTo>
                    <a:pt x="738" y="7078"/>
                  </a:lnTo>
                  <a:cubicBezTo>
                    <a:pt x="331" y="7078"/>
                    <a:pt x="1" y="7408"/>
                    <a:pt x="1" y="7816"/>
                  </a:cubicBezTo>
                  <a:lnTo>
                    <a:pt x="1" y="13844"/>
                  </a:lnTo>
                  <a:cubicBezTo>
                    <a:pt x="1" y="14252"/>
                    <a:pt x="331" y="14582"/>
                    <a:pt x="738" y="14582"/>
                  </a:cubicBezTo>
                  <a:lnTo>
                    <a:pt x="6752" y="14582"/>
                  </a:lnTo>
                  <a:cubicBezTo>
                    <a:pt x="6949" y="14582"/>
                    <a:pt x="7139" y="14503"/>
                    <a:pt x="7277" y="14362"/>
                  </a:cubicBezTo>
                  <a:cubicBezTo>
                    <a:pt x="7415" y="14503"/>
                    <a:pt x="7604" y="14582"/>
                    <a:pt x="7801" y="14582"/>
                  </a:cubicBezTo>
                  <a:lnTo>
                    <a:pt x="13816" y="14582"/>
                  </a:lnTo>
                  <a:cubicBezTo>
                    <a:pt x="14223" y="14582"/>
                    <a:pt x="14553" y="14252"/>
                    <a:pt x="14553" y="13844"/>
                  </a:cubicBezTo>
                  <a:lnTo>
                    <a:pt x="14553" y="7817"/>
                  </a:lnTo>
                  <a:cubicBezTo>
                    <a:pt x="14553" y="7409"/>
                    <a:pt x="14223" y="7079"/>
                    <a:pt x="13816" y="7078"/>
                  </a:cubicBezTo>
                  <a:lnTo>
                    <a:pt x="10960" y="7078"/>
                  </a:lnTo>
                  <a:cubicBezTo>
                    <a:pt x="11005" y="6980"/>
                    <a:pt x="11028" y="6874"/>
                    <a:pt x="11028" y="6766"/>
                  </a:cubicBezTo>
                  <a:lnTo>
                    <a:pt x="11028" y="737"/>
                  </a:lnTo>
                  <a:cubicBezTo>
                    <a:pt x="11028" y="330"/>
                    <a:pt x="10698" y="0"/>
                    <a:pt x="102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548" name="Google Shape;548;p39"/>
            <p:cNvSpPr/>
            <p:nvPr/>
          </p:nvSpPr>
          <p:spPr>
            <a:xfrm>
              <a:off x="2504787" y="2298001"/>
              <a:ext cx="167825" cy="167825"/>
            </a:xfrm>
            <a:custGeom>
              <a:rect b="b" l="l" r="r" t="t"/>
              <a:pathLst>
                <a:path extrusionOk="0" h="5743" w="5743">
                  <a:moveTo>
                    <a:pt x="5316" y="427"/>
                  </a:moveTo>
                  <a:lnTo>
                    <a:pt x="5316" y="5316"/>
                  </a:lnTo>
                  <a:lnTo>
                    <a:pt x="427" y="5316"/>
                  </a:lnTo>
                  <a:lnTo>
                    <a:pt x="427" y="427"/>
                  </a:lnTo>
                  <a:close/>
                  <a:moveTo>
                    <a:pt x="214" y="1"/>
                  </a:moveTo>
                  <a:cubicBezTo>
                    <a:pt x="96" y="1"/>
                    <a:pt x="1" y="97"/>
                    <a:pt x="1" y="214"/>
                  </a:cubicBezTo>
                  <a:lnTo>
                    <a:pt x="1" y="5529"/>
                  </a:lnTo>
                  <a:cubicBezTo>
                    <a:pt x="1" y="5647"/>
                    <a:pt x="96" y="5743"/>
                    <a:pt x="214" y="5743"/>
                  </a:cubicBezTo>
                  <a:lnTo>
                    <a:pt x="5529" y="5743"/>
                  </a:lnTo>
                  <a:cubicBezTo>
                    <a:pt x="5647" y="5743"/>
                    <a:pt x="5743" y="5647"/>
                    <a:pt x="5743" y="5529"/>
                  </a:cubicBezTo>
                  <a:lnTo>
                    <a:pt x="5743" y="214"/>
                  </a:lnTo>
                  <a:cubicBezTo>
                    <a:pt x="5743" y="97"/>
                    <a:pt x="5647" y="1"/>
                    <a:pt x="55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549" name="Google Shape;549;p39"/>
            <p:cNvSpPr/>
            <p:nvPr/>
          </p:nvSpPr>
          <p:spPr>
            <a:xfrm>
              <a:off x="2438364" y="2112906"/>
              <a:ext cx="94710" cy="124517"/>
            </a:xfrm>
            <a:custGeom>
              <a:rect b="b" l="l" r="r" t="t"/>
              <a:pathLst>
                <a:path extrusionOk="0" h="4261" w="3241">
                  <a:moveTo>
                    <a:pt x="2630" y="0"/>
                  </a:moveTo>
                  <a:cubicBezTo>
                    <a:pt x="2303" y="0"/>
                    <a:pt x="2019" y="266"/>
                    <a:pt x="2019" y="613"/>
                  </a:cubicBezTo>
                  <a:lnTo>
                    <a:pt x="2019" y="1655"/>
                  </a:lnTo>
                  <a:lnTo>
                    <a:pt x="1097" y="279"/>
                  </a:lnTo>
                  <a:cubicBezTo>
                    <a:pt x="985" y="109"/>
                    <a:pt x="796" y="12"/>
                    <a:pt x="600" y="12"/>
                  </a:cubicBezTo>
                  <a:cubicBezTo>
                    <a:pt x="548" y="12"/>
                    <a:pt x="495" y="19"/>
                    <a:pt x="443" y="33"/>
                  </a:cubicBezTo>
                  <a:cubicBezTo>
                    <a:pt x="178" y="106"/>
                    <a:pt x="1" y="353"/>
                    <a:pt x="1" y="628"/>
                  </a:cubicBezTo>
                  <a:lnTo>
                    <a:pt x="1" y="3650"/>
                  </a:lnTo>
                  <a:cubicBezTo>
                    <a:pt x="1" y="3986"/>
                    <a:pt x="273" y="4260"/>
                    <a:pt x="610" y="4261"/>
                  </a:cubicBezTo>
                  <a:lnTo>
                    <a:pt x="610" y="4261"/>
                  </a:lnTo>
                  <a:cubicBezTo>
                    <a:pt x="948" y="4260"/>
                    <a:pt x="1222" y="3987"/>
                    <a:pt x="1222" y="3649"/>
                  </a:cubicBezTo>
                  <a:lnTo>
                    <a:pt x="1222" y="2607"/>
                  </a:lnTo>
                  <a:lnTo>
                    <a:pt x="2143" y="3983"/>
                  </a:lnTo>
                  <a:cubicBezTo>
                    <a:pt x="2258" y="4153"/>
                    <a:pt x="2446" y="4249"/>
                    <a:pt x="2641" y="4249"/>
                  </a:cubicBezTo>
                  <a:cubicBezTo>
                    <a:pt x="2721" y="4249"/>
                    <a:pt x="2802" y="4233"/>
                    <a:pt x="2879" y="4199"/>
                  </a:cubicBezTo>
                  <a:cubicBezTo>
                    <a:pt x="3101" y="4103"/>
                    <a:pt x="3239" y="3878"/>
                    <a:pt x="3239" y="3636"/>
                  </a:cubicBezTo>
                  <a:lnTo>
                    <a:pt x="3239" y="3122"/>
                  </a:lnTo>
                  <a:cubicBezTo>
                    <a:pt x="3239" y="3013"/>
                    <a:pt x="3161" y="2915"/>
                    <a:pt x="3053" y="2902"/>
                  </a:cubicBezTo>
                  <a:cubicBezTo>
                    <a:pt x="3044" y="2901"/>
                    <a:pt x="3035" y="2900"/>
                    <a:pt x="3027" y="2900"/>
                  </a:cubicBezTo>
                  <a:cubicBezTo>
                    <a:pt x="2911" y="2900"/>
                    <a:pt x="2814" y="2994"/>
                    <a:pt x="2814" y="3113"/>
                  </a:cubicBezTo>
                  <a:lnTo>
                    <a:pt x="2814" y="3636"/>
                  </a:lnTo>
                  <a:cubicBezTo>
                    <a:pt x="2815" y="3709"/>
                    <a:pt x="2772" y="3777"/>
                    <a:pt x="2705" y="3807"/>
                  </a:cubicBezTo>
                  <a:cubicBezTo>
                    <a:pt x="2683" y="3816"/>
                    <a:pt x="2661" y="3821"/>
                    <a:pt x="2638" y="3821"/>
                  </a:cubicBezTo>
                  <a:cubicBezTo>
                    <a:pt x="2580" y="3821"/>
                    <a:pt x="2524" y="3792"/>
                    <a:pt x="2491" y="3742"/>
                  </a:cubicBezTo>
                  <a:lnTo>
                    <a:pt x="1181" y="1789"/>
                  </a:lnTo>
                  <a:cubicBezTo>
                    <a:pt x="1138" y="1724"/>
                    <a:pt x="1073" y="1695"/>
                    <a:pt x="1009" y="1695"/>
                  </a:cubicBezTo>
                  <a:cubicBezTo>
                    <a:pt x="901" y="1695"/>
                    <a:pt x="796" y="1776"/>
                    <a:pt x="795" y="1907"/>
                  </a:cubicBezTo>
                  <a:lnTo>
                    <a:pt x="795" y="3650"/>
                  </a:lnTo>
                  <a:cubicBezTo>
                    <a:pt x="796" y="3728"/>
                    <a:pt x="747" y="3799"/>
                    <a:pt x="672" y="3825"/>
                  </a:cubicBezTo>
                  <a:cubicBezTo>
                    <a:pt x="652" y="3832"/>
                    <a:pt x="632" y="3835"/>
                    <a:pt x="612" y="3835"/>
                  </a:cubicBezTo>
                  <a:cubicBezTo>
                    <a:pt x="514" y="3835"/>
                    <a:pt x="426" y="3756"/>
                    <a:pt x="425" y="3650"/>
                  </a:cubicBezTo>
                  <a:lnTo>
                    <a:pt x="425" y="626"/>
                  </a:lnTo>
                  <a:cubicBezTo>
                    <a:pt x="424" y="551"/>
                    <a:pt x="469" y="483"/>
                    <a:pt x="538" y="454"/>
                  </a:cubicBezTo>
                  <a:cubicBezTo>
                    <a:pt x="559" y="445"/>
                    <a:pt x="581" y="441"/>
                    <a:pt x="603" y="441"/>
                  </a:cubicBezTo>
                  <a:cubicBezTo>
                    <a:pt x="661" y="441"/>
                    <a:pt x="716" y="469"/>
                    <a:pt x="749" y="520"/>
                  </a:cubicBezTo>
                  <a:lnTo>
                    <a:pt x="2057" y="2473"/>
                  </a:lnTo>
                  <a:cubicBezTo>
                    <a:pt x="2098" y="2533"/>
                    <a:pt x="2165" y="2566"/>
                    <a:pt x="2233" y="2566"/>
                  </a:cubicBezTo>
                  <a:cubicBezTo>
                    <a:pt x="2263" y="2566"/>
                    <a:pt x="2292" y="2560"/>
                    <a:pt x="2320" y="2548"/>
                  </a:cubicBezTo>
                  <a:cubicBezTo>
                    <a:pt x="2397" y="2510"/>
                    <a:pt x="2446" y="2432"/>
                    <a:pt x="2445" y="2346"/>
                  </a:cubicBezTo>
                  <a:lnTo>
                    <a:pt x="2445" y="612"/>
                  </a:lnTo>
                  <a:cubicBezTo>
                    <a:pt x="2443" y="534"/>
                    <a:pt x="2493" y="462"/>
                    <a:pt x="2568" y="437"/>
                  </a:cubicBezTo>
                  <a:cubicBezTo>
                    <a:pt x="2588" y="430"/>
                    <a:pt x="2608" y="427"/>
                    <a:pt x="2628" y="427"/>
                  </a:cubicBezTo>
                  <a:cubicBezTo>
                    <a:pt x="2727" y="427"/>
                    <a:pt x="2813" y="507"/>
                    <a:pt x="2814" y="612"/>
                  </a:cubicBezTo>
                  <a:lnTo>
                    <a:pt x="2814" y="2168"/>
                  </a:lnTo>
                  <a:cubicBezTo>
                    <a:pt x="2814" y="2277"/>
                    <a:pt x="2892" y="2374"/>
                    <a:pt x="3000" y="2388"/>
                  </a:cubicBezTo>
                  <a:cubicBezTo>
                    <a:pt x="3009" y="2389"/>
                    <a:pt x="3018" y="2390"/>
                    <a:pt x="3026" y="2390"/>
                  </a:cubicBezTo>
                  <a:cubicBezTo>
                    <a:pt x="3143" y="2390"/>
                    <a:pt x="3240" y="2296"/>
                    <a:pt x="3240" y="2177"/>
                  </a:cubicBezTo>
                  <a:lnTo>
                    <a:pt x="3240" y="619"/>
                  </a:lnTo>
                  <a:cubicBezTo>
                    <a:pt x="3240" y="341"/>
                    <a:pt x="3057" y="90"/>
                    <a:pt x="2789" y="21"/>
                  </a:cubicBezTo>
                  <a:cubicBezTo>
                    <a:pt x="2736" y="7"/>
                    <a:pt x="2682" y="0"/>
                    <a:pt x="2630" y="0"/>
                  </a:cubicBezTo>
                  <a:close/>
                  <a:moveTo>
                    <a:pt x="610" y="4261"/>
                  </a:moveTo>
                  <a:cubicBezTo>
                    <a:pt x="610" y="4261"/>
                    <a:pt x="610" y="4261"/>
                    <a:pt x="610" y="4261"/>
                  </a:cubicBezTo>
                  <a:lnTo>
                    <a:pt x="611" y="4261"/>
                  </a:lnTo>
                  <a:cubicBezTo>
                    <a:pt x="611" y="4261"/>
                    <a:pt x="611" y="4261"/>
                    <a:pt x="610" y="42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550" name="Google Shape;550;p39"/>
            <p:cNvSpPr/>
            <p:nvPr/>
          </p:nvSpPr>
          <p:spPr>
            <a:xfrm>
              <a:off x="2541315" y="2319597"/>
              <a:ext cx="94739" cy="123991"/>
            </a:xfrm>
            <a:custGeom>
              <a:rect b="b" l="l" r="r" t="t"/>
              <a:pathLst>
                <a:path extrusionOk="0" h="4243" w="3242">
                  <a:moveTo>
                    <a:pt x="1622" y="427"/>
                  </a:moveTo>
                  <a:cubicBezTo>
                    <a:pt x="2284" y="427"/>
                    <a:pt x="2816" y="974"/>
                    <a:pt x="2816" y="1646"/>
                  </a:cubicBezTo>
                  <a:lnTo>
                    <a:pt x="2816" y="2597"/>
                  </a:lnTo>
                  <a:cubicBezTo>
                    <a:pt x="2816" y="3269"/>
                    <a:pt x="2284" y="3815"/>
                    <a:pt x="1622" y="3815"/>
                  </a:cubicBezTo>
                  <a:cubicBezTo>
                    <a:pt x="1599" y="3815"/>
                    <a:pt x="1575" y="3814"/>
                    <a:pt x="1551" y="3813"/>
                  </a:cubicBezTo>
                  <a:cubicBezTo>
                    <a:pt x="921" y="3776"/>
                    <a:pt x="428" y="3254"/>
                    <a:pt x="428" y="2621"/>
                  </a:cubicBezTo>
                  <a:lnTo>
                    <a:pt x="428" y="1621"/>
                  </a:lnTo>
                  <a:cubicBezTo>
                    <a:pt x="429" y="988"/>
                    <a:pt x="921" y="467"/>
                    <a:pt x="1551" y="429"/>
                  </a:cubicBezTo>
                  <a:cubicBezTo>
                    <a:pt x="1575" y="428"/>
                    <a:pt x="1599" y="427"/>
                    <a:pt x="1622" y="427"/>
                  </a:cubicBezTo>
                  <a:close/>
                  <a:moveTo>
                    <a:pt x="1620" y="0"/>
                  </a:moveTo>
                  <a:cubicBezTo>
                    <a:pt x="1591" y="0"/>
                    <a:pt x="1563" y="1"/>
                    <a:pt x="1534" y="2"/>
                  </a:cubicBezTo>
                  <a:cubicBezTo>
                    <a:pt x="674" y="50"/>
                    <a:pt x="2" y="760"/>
                    <a:pt x="1" y="1620"/>
                  </a:cubicBezTo>
                  <a:lnTo>
                    <a:pt x="1" y="2622"/>
                  </a:lnTo>
                  <a:cubicBezTo>
                    <a:pt x="2" y="3483"/>
                    <a:pt x="675" y="4193"/>
                    <a:pt x="1534" y="4240"/>
                  </a:cubicBezTo>
                  <a:cubicBezTo>
                    <a:pt x="1563" y="4241"/>
                    <a:pt x="1591" y="4242"/>
                    <a:pt x="1620" y="4242"/>
                  </a:cubicBezTo>
                  <a:cubicBezTo>
                    <a:pt x="2514" y="4242"/>
                    <a:pt x="3242" y="3497"/>
                    <a:pt x="3242" y="2592"/>
                  </a:cubicBezTo>
                  <a:lnTo>
                    <a:pt x="3242" y="1651"/>
                  </a:lnTo>
                  <a:cubicBezTo>
                    <a:pt x="3242" y="745"/>
                    <a:pt x="2514" y="0"/>
                    <a:pt x="1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551" name="Google Shape;551;p39"/>
            <p:cNvSpPr/>
            <p:nvPr/>
          </p:nvSpPr>
          <p:spPr>
            <a:xfrm>
              <a:off x="2564605" y="2342449"/>
              <a:ext cx="49035" cy="78316"/>
            </a:xfrm>
            <a:custGeom>
              <a:rect b="b" l="l" r="r" t="t"/>
              <a:pathLst>
                <a:path extrusionOk="0" h="2680" w="1678">
                  <a:moveTo>
                    <a:pt x="839" y="428"/>
                  </a:moveTo>
                  <a:cubicBezTo>
                    <a:pt x="846" y="428"/>
                    <a:pt x="852" y="428"/>
                    <a:pt x="859" y="429"/>
                  </a:cubicBezTo>
                  <a:cubicBezTo>
                    <a:pt x="1080" y="439"/>
                    <a:pt x="1251" y="631"/>
                    <a:pt x="1251" y="853"/>
                  </a:cubicBezTo>
                  <a:lnTo>
                    <a:pt x="1251" y="1825"/>
                  </a:lnTo>
                  <a:cubicBezTo>
                    <a:pt x="1251" y="2047"/>
                    <a:pt x="1080" y="2240"/>
                    <a:pt x="859" y="2250"/>
                  </a:cubicBezTo>
                  <a:cubicBezTo>
                    <a:pt x="852" y="2250"/>
                    <a:pt x="846" y="2250"/>
                    <a:pt x="839" y="2250"/>
                  </a:cubicBezTo>
                  <a:cubicBezTo>
                    <a:pt x="613" y="2250"/>
                    <a:pt x="426" y="2067"/>
                    <a:pt x="426" y="1838"/>
                  </a:cubicBezTo>
                  <a:lnTo>
                    <a:pt x="426" y="840"/>
                  </a:lnTo>
                  <a:cubicBezTo>
                    <a:pt x="426" y="611"/>
                    <a:pt x="613" y="428"/>
                    <a:pt x="839" y="428"/>
                  </a:cubicBezTo>
                  <a:close/>
                  <a:moveTo>
                    <a:pt x="839" y="0"/>
                  </a:moveTo>
                  <a:cubicBezTo>
                    <a:pt x="377" y="0"/>
                    <a:pt x="1" y="375"/>
                    <a:pt x="1" y="839"/>
                  </a:cubicBezTo>
                  <a:lnTo>
                    <a:pt x="1" y="1840"/>
                  </a:lnTo>
                  <a:cubicBezTo>
                    <a:pt x="1" y="2305"/>
                    <a:pt x="377" y="2679"/>
                    <a:pt x="839" y="2679"/>
                  </a:cubicBezTo>
                  <a:cubicBezTo>
                    <a:pt x="847" y="2679"/>
                    <a:pt x="855" y="2679"/>
                    <a:pt x="863" y="2679"/>
                  </a:cubicBezTo>
                  <a:cubicBezTo>
                    <a:pt x="1320" y="2666"/>
                    <a:pt x="1678" y="2278"/>
                    <a:pt x="1678" y="1821"/>
                  </a:cubicBezTo>
                  <a:lnTo>
                    <a:pt x="1678" y="858"/>
                  </a:lnTo>
                  <a:cubicBezTo>
                    <a:pt x="1678" y="401"/>
                    <a:pt x="1320" y="14"/>
                    <a:pt x="863" y="1"/>
                  </a:cubicBezTo>
                  <a:cubicBezTo>
                    <a:pt x="855" y="0"/>
                    <a:pt x="847" y="0"/>
                    <a:pt x="8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552" name="Google Shape;552;p39"/>
            <p:cNvSpPr/>
            <p:nvPr/>
          </p:nvSpPr>
          <p:spPr>
            <a:xfrm>
              <a:off x="2334507" y="2319041"/>
              <a:ext cx="108328" cy="124313"/>
            </a:xfrm>
            <a:custGeom>
              <a:rect b="b" l="l" r="r" t="t"/>
              <a:pathLst>
                <a:path extrusionOk="0" h="4254" w="3707">
                  <a:moveTo>
                    <a:pt x="1643" y="440"/>
                  </a:moveTo>
                  <a:cubicBezTo>
                    <a:pt x="2087" y="440"/>
                    <a:pt x="2495" y="685"/>
                    <a:pt x="2702" y="1078"/>
                  </a:cubicBezTo>
                  <a:cubicBezTo>
                    <a:pt x="2729" y="1130"/>
                    <a:pt x="2727" y="1191"/>
                    <a:pt x="2696" y="1242"/>
                  </a:cubicBezTo>
                  <a:cubicBezTo>
                    <a:pt x="2666" y="1296"/>
                    <a:pt x="2607" y="1328"/>
                    <a:pt x="2545" y="1328"/>
                  </a:cubicBezTo>
                  <a:cubicBezTo>
                    <a:pt x="2543" y="1328"/>
                    <a:pt x="2542" y="1328"/>
                    <a:pt x="2541" y="1328"/>
                  </a:cubicBezTo>
                  <a:cubicBezTo>
                    <a:pt x="2477" y="1328"/>
                    <a:pt x="2416" y="1294"/>
                    <a:pt x="2384" y="1237"/>
                  </a:cubicBezTo>
                  <a:cubicBezTo>
                    <a:pt x="2237" y="965"/>
                    <a:pt x="1953" y="796"/>
                    <a:pt x="1646" y="796"/>
                  </a:cubicBezTo>
                  <a:cubicBezTo>
                    <a:pt x="1633" y="796"/>
                    <a:pt x="1621" y="797"/>
                    <a:pt x="1608" y="797"/>
                  </a:cubicBezTo>
                  <a:cubicBezTo>
                    <a:pt x="1156" y="817"/>
                    <a:pt x="803" y="1192"/>
                    <a:pt x="798" y="1652"/>
                  </a:cubicBezTo>
                  <a:lnTo>
                    <a:pt x="798" y="2628"/>
                  </a:lnTo>
                  <a:cubicBezTo>
                    <a:pt x="803" y="3082"/>
                    <a:pt x="1150" y="3457"/>
                    <a:pt x="1595" y="3481"/>
                  </a:cubicBezTo>
                  <a:lnTo>
                    <a:pt x="1593" y="3482"/>
                  </a:lnTo>
                  <a:cubicBezTo>
                    <a:pt x="1610" y="3483"/>
                    <a:pt x="1627" y="3484"/>
                    <a:pt x="1644" y="3484"/>
                  </a:cubicBezTo>
                  <a:cubicBezTo>
                    <a:pt x="1970" y="3484"/>
                    <a:pt x="2268" y="3294"/>
                    <a:pt x="2405" y="2996"/>
                  </a:cubicBezTo>
                  <a:cubicBezTo>
                    <a:pt x="2436" y="2930"/>
                    <a:pt x="2430" y="2853"/>
                    <a:pt x="2390" y="2791"/>
                  </a:cubicBezTo>
                  <a:cubicBezTo>
                    <a:pt x="2352" y="2729"/>
                    <a:pt x="2284" y="2692"/>
                    <a:pt x="2211" y="2692"/>
                  </a:cubicBezTo>
                  <a:lnTo>
                    <a:pt x="2198" y="2692"/>
                  </a:lnTo>
                  <a:cubicBezTo>
                    <a:pt x="2197" y="2692"/>
                    <a:pt x="2195" y="2692"/>
                    <a:pt x="2194" y="2692"/>
                  </a:cubicBezTo>
                  <a:cubicBezTo>
                    <a:pt x="2147" y="2692"/>
                    <a:pt x="2102" y="2672"/>
                    <a:pt x="2070" y="2639"/>
                  </a:cubicBezTo>
                  <a:cubicBezTo>
                    <a:pt x="2036" y="2605"/>
                    <a:pt x="2017" y="2559"/>
                    <a:pt x="2019" y="2510"/>
                  </a:cubicBezTo>
                  <a:cubicBezTo>
                    <a:pt x="2021" y="2415"/>
                    <a:pt x="2101" y="2336"/>
                    <a:pt x="2198" y="2322"/>
                  </a:cubicBezTo>
                  <a:lnTo>
                    <a:pt x="3012" y="2322"/>
                  </a:lnTo>
                  <a:cubicBezTo>
                    <a:pt x="3108" y="2336"/>
                    <a:pt x="3188" y="2414"/>
                    <a:pt x="3190" y="2510"/>
                  </a:cubicBezTo>
                  <a:cubicBezTo>
                    <a:pt x="3193" y="2607"/>
                    <a:pt x="3117" y="2688"/>
                    <a:pt x="3020" y="2692"/>
                  </a:cubicBezTo>
                  <a:cubicBezTo>
                    <a:pt x="2921" y="2696"/>
                    <a:pt x="2838" y="2768"/>
                    <a:pt x="2820" y="2866"/>
                  </a:cubicBezTo>
                  <a:cubicBezTo>
                    <a:pt x="2713" y="3432"/>
                    <a:pt x="2218" y="3841"/>
                    <a:pt x="1643" y="3841"/>
                  </a:cubicBezTo>
                  <a:cubicBezTo>
                    <a:pt x="1637" y="3841"/>
                    <a:pt x="1631" y="3841"/>
                    <a:pt x="1625" y="3841"/>
                  </a:cubicBezTo>
                  <a:cubicBezTo>
                    <a:pt x="974" y="3831"/>
                    <a:pt x="445" y="3283"/>
                    <a:pt x="429" y="2619"/>
                  </a:cubicBezTo>
                  <a:lnTo>
                    <a:pt x="429" y="1662"/>
                  </a:lnTo>
                  <a:cubicBezTo>
                    <a:pt x="445" y="993"/>
                    <a:pt x="979" y="445"/>
                    <a:pt x="1633" y="440"/>
                  </a:cubicBezTo>
                  <a:close/>
                  <a:moveTo>
                    <a:pt x="1646" y="0"/>
                  </a:moveTo>
                  <a:cubicBezTo>
                    <a:pt x="1640" y="0"/>
                    <a:pt x="1634" y="1"/>
                    <a:pt x="1628" y="1"/>
                  </a:cubicBezTo>
                  <a:cubicBezTo>
                    <a:pt x="731" y="8"/>
                    <a:pt x="0" y="747"/>
                    <a:pt x="0" y="1648"/>
                  </a:cubicBezTo>
                  <a:lnTo>
                    <a:pt x="0" y="2606"/>
                  </a:lnTo>
                  <a:cubicBezTo>
                    <a:pt x="0" y="3502"/>
                    <a:pt x="726" y="4240"/>
                    <a:pt x="1617" y="4253"/>
                  </a:cubicBezTo>
                  <a:lnTo>
                    <a:pt x="1642" y="4253"/>
                  </a:lnTo>
                  <a:cubicBezTo>
                    <a:pt x="2382" y="4253"/>
                    <a:pt x="3022" y="3768"/>
                    <a:pt x="3220" y="3074"/>
                  </a:cubicBezTo>
                  <a:cubicBezTo>
                    <a:pt x="3513" y="2975"/>
                    <a:pt x="3706" y="2661"/>
                    <a:pt x="3613" y="2333"/>
                  </a:cubicBezTo>
                  <a:cubicBezTo>
                    <a:pt x="3538" y="2073"/>
                    <a:pt x="3292" y="1895"/>
                    <a:pt x="3020" y="1895"/>
                  </a:cubicBezTo>
                  <a:lnTo>
                    <a:pt x="2211" y="1895"/>
                  </a:lnTo>
                  <a:cubicBezTo>
                    <a:pt x="1913" y="1895"/>
                    <a:pt x="1629" y="2135"/>
                    <a:pt x="1596" y="2431"/>
                  </a:cubicBezTo>
                  <a:cubicBezTo>
                    <a:pt x="1574" y="2613"/>
                    <a:pt x="1637" y="2794"/>
                    <a:pt x="1767" y="2924"/>
                  </a:cubicBezTo>
                  <a:cubicBezTo>
                    <a:pt x="1791" y="2948"/>
                    <a:pt x="1817" y="2972"/>
                    <a:pt x="1846" y="2991"/>
                  </a:cubicBezTo>
                  <a:cubicBezTo>
                    <a:pt x="1782" y="3026"/>
                    <a:pt x="1712" y="3044"/>
                    <a:pt x="1641" y="3044"/>
                  </a:cubicBezTo>
                  <a:cubicBezTo>
                    <a:pt x="1633" y="3044"/>
                    <a:pt x="1625" y="3044"/>
                    <a:pt x="1617" y="3043"/>
                  </a:cubicBezTo>
                  <a:cubicBezTo>
                    <a:pt x="1396" y="3031"/>
                    <a:pt x="1223" y="2843"/>
                    <a:pt x="1223" y="2615"/>
                  </a:cubicBezTo>
                  <a:lnTo>
                    <a:pt x="1223" y="1639"/>
                  </a:lnTo>
                  <a:cubicBezTo>
                    <a:pt x="1223" y="1412"/>
                    <a:pt x="1402" y="1220"/>
                    <a:pt x="1624" y="1211"/>
                  </a:cubicBezTo>
                  <a:cubicBezTo>
                    <a:pt x="1630" y="1211"/>
                    <a:pt x="1637" y="1210"/>
                    <a:pt x="1644" y="1210"/>
                  </a:cubicBezTo>
                  <a:cubicBezTo>
                    <a:pt x="1796" y="1210"/>
                    <a:pt x="1937" y="1293"/>
                    <a:pt x="2011" y="1428"/>
                  </a:cubicBezTo>
                  <a:cubicBezTo>
                    <a:pt x="2119" y="1622"/>
                    <a:pt x="2324" y="1741"/>
                    <a:pt x="2546" y="1741"/>
                  </a:cubicBezTo>
                  <a:cubicBezTo>
                    <a:pt x="2548" y="1741"/>
                    <a:pt x="2550" y="1741"/>
                    <a:pt x="2552" y="1741"/>
                  </a:cubicBezTo>
                  <a:cubicBezTo>
                    <a:pt x="2553" y="1741"/>
                    <a:pt x="2554" y="1741"/>
                    <a:pt x="2555" y="1741"/>
                  </a:cubicBezTo>
                  <a:cubicBezTo>
                    <a:pt x="2768" y="1741"/>
                    <a:pt x="2965" y="1629"/>
                    <a:pt x="3075" y="1448"/>
                  </a:cubicBezTo>
                  <a:cubicBezTo>
                    <a:pt x="3185" y="1270"/>
                    <a:pt x="3190" y="1048"/>
                    <a:pt x="3091" y="864"/>
                  </a:cubicBezTo>
                  <a:cubicBezTo>
                    <a:pt x="2805" y="332"/>
                    <a:pt x="2250" y="0"/>
                    <a:pt x="16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553" name="Google Shape;553;p39"/>
          <p:cNvGrpSpPr/>
          <p:nvPr/>
        </p:nvGrpSpPr>
        <p:grpSpPr>
          <a:xfrm>
            <a:off x="4430210" y="3771068"/>
            <a:ext cx="283622" cy="354023"/>
            <a:chOff x="4075613" y="3833264"/>
            <a:chExt cx="341056" cy="425713"/>
          </a:xfrm>
        </p:grpSpPr>
        <p:sp>
          <p:nvSpPr>
            <p:cNvPr id="554" name="Google Shape;554;p39"/>
            <p:cNvSpPr/>
            <p:nvPr/>
          </p:nvSpPr>
          <p:spPr>
            <a:xfrm>
              <a:off x="4180142" y="4045448"/>
              <a:ext cx="92285" cy="44068"/>
            </a:xfrm>
            <a:custGeom>
              <a:rect b="b" l="l" r="r" t="t"/>
              <a:pathLst>
                <a:path extrusionOk="0" h="1508" w="3158">
                  <a:moveTo>
                    <a:pt x="1006" y="428"/>
                  </a:moveTo>
                  <a:lnTo>
                    <a:pt x="1443" y="1081"/>
                  </a:lnTo>
                  <a:lnTo>
                    <a:pt x="763" y="1081"/>
                  </a:lnTo>
                  <a:cubicBezTo>
                    <a:pt x="571" y="1081"/>
                    <a:pt x="420" y="916"/>
                    <a:pt x="437" y="725"/>
                  </a:cubicBezTo>
                  <a:cubicBezTo>
                    <a:pt x="453" y="554"/>
                    <a:pt x="604" y="428"/>
                    <a:pt x="774" y="428"/>
                  </a:cubicBezTo>
                  <a:close/>
                  <a:moveTo>
                    <a:pt x="2394" y="428"/>
                  </a:moveTo>
                  <a:cubicBezTo>
                    <a:pt x="2585" y="428"/>
                    <a:pt x="2736" y="593"/>
                    <a:pt x="2720" y="784"/>
                  </a:cubicBezTo>
                  <a:cubicBezTo>
                    <a:pt x="2704" y="955"/>
                    <a:pt x="2553" y="1081"/>
                    <a:pt x="2383" y="1081"/>
                  </a:cubicBezTo>
                  <a:lnTo>
                    <a:pt x="1964" y="1081"/>
                  </a:lnTo>
                  <a:lnTo>
                    <a:pt x="1526" y="428"/>
                  </a:lnTo>
                  <a:close/>
                  <a:moveTo>
                    <a:pt x="782" y="1"/>
                  </a:moveTo>
                  <a:cubicBezTo>
                    <a:pt x="371" y="1"/>
                    <a:pt x="24" y="322"/>
                    <a:pt x="12" y="733"/>
                  </a:cubicBezTo>
                  <a:cubicBezTo>
                    <a:pt x="1" y="1156"/>
                    <a:pt x="341" y="1507"/>
                    <a:pt x="765" y="1507"/>
                  </a:cubicBezTo>
                  <a:lnTo>
                    <a:pt x="2376" y="1507"/>
                  </a:lnTo>
                  <a:cubicBezTo>
                    <a:pt x="2787" y="1507"/>
                    <a:pt x="3134" y="1186"/>
                    <a:pt x="3146" y="775"/>
                  </a:cubicBezTo>
                  <a:cubicBezTo>
                    <a:pt x="3157" y="352"/>
                    <a:pt x="2817" y="1"/>
                    <a:pt x="23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555" name="Google Shape;555;p39"/>
            <p:cNvSpPr/>
            <p:nvPr/>
          </p:nvSpPr>
          <p:spPr>
            <a:xfrm>
              <a:off x="4075613" y="3882387"/>
              <a:ext cx="131647" cy="113091"/>
            </a:xfrm>
            <a:custGeom>
              <a:rect b="b" l="l" r="r" t="t"/>
              <a:pathLst>
                <a:path extrusionOk="0" h="3870" w="4505">
                  <a:moveTo>
                    <a:pt x="3077" y="1"/>
                  </a:moveTo>
                  <a:cubicBezTo>
                    <a:pt x="2627" y="1"/>
                    <a:pt x="2192" y="244"/>
                    <a:pt x="1968" y="670"/>
                  </a:cubicBezTo>
                  <a:cubicBezTo>
                    <a:pt x="1794" y="587"/>
                    <a:pt x="1610" y="548"/>
                    <a:pt x="1430" y="548"/>
                  </a:cubicBezTo>
                  <a:cubicBezTo>
                    <a:pt x="965" y="548"/>
                    <a:pt x="518" y="808"/>
                    <a:pt x="302" y="1254"/>
                  </a:cubicBezTo>
                  <a:cubicBezTo>
                    <a:pt x="0" y="1873"/>
                    <a:pt x="255" y="2619"/>
                    <a:pt x="871" y="2925"/>
                  </a:cubicBezTo>
                  <a:lnTo>
                    <a:pt x="1178" y="3076"/>
                  </a:lnTo>
                  <a:cubicBezTo>
                    <a:pt x="1209" y="3093"/>
                    <a:pt x="1243" y="3101"/>
                    <a:pt x="1276" y="3101"/>
                  </a:cubicBezTo>
                  <a:cubicBezTo>
                    <a:pt x="1354" y="3101"/>
                    <a:pt x="1429" y="3058"/>
                    <a:pt x="1466" y="2983"/>
                  </a:cubicBezTo>
                  <a:cubicBezTo>
                    <a:pt x="1520" y="2876"/>
                    <a:pt x="1475" y="2747"/>
                    <a:pt x="1368" y="2696"/>
                  </a:cubicBezTo>
                  <a:lnTo>
                    <a:pt x="1062" y="2543"/>
                  </a:lnTo>
                  <a:cubicBezTo>
                    <a:pt x="650" y="2340"/>
                    <a:pt x="482" y="1842"/>
                    <a:pt x="687" y="1431"/>
                  </a:cubicBezTo>
                  <a:cubicBezTo>
                    <a:pt x="832" y="1141"/>
                    <a:pt x="1124" y="973"/>
                    <a:pt x="1427" y="973"/>
                  </a:cubicBezTo>
                  <a:cubicBezTo>
                    <a:pt x="1553" y="973"/>
                    <a:pt x="1681" y="1002"/>
                    <a:pt x="1801" y="1063"/>
                  </a:cubicBezTo>
                  <a:lnTo>
                    <a:pt x="1968" y="1146"/>
                  </a:lnTo>
                  <a:cubicBezTo>
                    <a:pt x="1998" y="1161"/>
                    <a:pt x="2030" y="1168"/>
                    <a:pt x="2062" y="1168"/>
                  </a:cubicBezTo>
                  <a:cubicBezTo>
                    <a:pt x="2141" y="1168"/>
                    <a:pt x="2216" y="1125"/>
                    <a:pt x="2254" y="1051"/>
                  </a:cubicBezTo>
                  <a:lnTo>
                    <a:pt x="2337" y="882"/>
                  </a:lnTo>
                  <a:cubicBezTo>
                    <a:pt x="2481" y="590"/>
                    <a:pt x="2775" y="420"/>
                    <a:pt x="3080" y="420"/>
                  </a:cubicBezTo>
                  <a:cubicBezTo>
                    <a:pt x="3204" y="420"/>
                    <a:pt x="3330" y="448"/>
                    <a:pt x="3449" y="507"/>
                  </a:cubicBezTo>
                  <a:cubicBezTo>
                    <a:pt x="3859" y="712"/>
                    <a:pt x="4024" y="1211"/>
                    <a:pt x="3817" y="1621"/>
                  </a:cubicBezTo>
                  <a:lnTo>
                    <a:pt x="2923" y="3415"/>
                  </a:lnTo>
                  <a:cubicBezTo>
                    <a:pt x="2914" y="3432"/>
                    <a:pt x="2897" y="3442"/>
                    <a:pt x="2878" y="3442"/>
                  </a:cubicBezTo>
                  <a:cubicBezTo>
                    <a:pt x="2871" y="3442"/>
                    <a:pt x="2863" y="3441"/>
                    <a:pt x="2856" y="3437"/>
                  </a:cubicBezTo>
                  <a:lnTo>
                    <a:pt x="2208" y="3114"/>
                  </a:lnTo>
                  <a:cubicBezTo>
                    <a:pt x="2177" y="3098"/>
                    <a:pt x="2144" y="3091"/>
                    <a:pt x="2112" y="3091"/>
                  </a:cubicBezTo>
                  <a:cubicBezTo>
                    <a:pt x="2034" y="3091"/>
                    <a:pt x="1959" y="3135"/>
                    <a:pt x="1922" y="3210"/>
                  </a:cubicBezTo>
                  <a:cubicBezTo>
                    <a:pt x="1869" y="3315"/>
                    <a:pt x="1912" y="3443"/>
                    <a:pt x="2017" y="3496"/>
                  </a:cubicBezTo>
                  <a:lnTo>
                    <a:pt x="2665" y="3819"/>
                  </a:lnTo>
                  <a:cubicBezTo>
                    <a:pt x="2734" y="3853"/>
                    <a:pt x="2806" y="3870"/>
                    <a:pt x="2878" y="3870"/>
                  </a:cubicBezTo>
                  <a:cubicBezTo>
                    <a:pt x="3053" y="3870"/>
                    <a:pt x="3221" y="3773"/>
                    <a:pt x="3305" y="3606"/>
                  </a:cubicBezTo>
                  <a:lnTo>
                    <a:pt x="4199" y="1811"/>
                  </a:lnTo>
                  <a:cubicBezTo>
                    <a:pt x="4504" y="1197"/>
                    <a:pt x="4258" y="451"/>
                    <a:pt x="3647" y="138"/>
                  </a:cubicBezTo>
                  <a:cubicBezTo>
                    <a:pt x="3464" y="45"/>
                    <a:pt x="3269" y="1"/>
                    <a:pt x="30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556" name="Google Shape;556;p39"/>
            <p:cNvSpPr/>
            <p:nvPr/>
          </p:nvSpPr>
          <p:spPr>
            <a:xfrm>
              <a:off x="4204279" y="3833264"/>
              <a:ext cx="133430" cy="112127"/>
            </a:xfrm>
            <a:custGeom>
              <a:rect b="b" l="l" r="r" t="t"/>
              <a:pathLst>
                <a:path extrusionOk="0" h="3837" w="4566">
                  <a:moveTo>
                    <a:pt x="1426" y="426"/>
                  </a:moveTo>
                  <a:cubicBezTo>
                    <a:pt x="1484" y="426"/>
                    <a:pt x="1544" y="432"/>
                    <a:pt x="1602" y="445"/>
                  </a:cubicBezTo>
                  <a:cubicBezTo>
                    <a:pt x="1817" y="490"/>
                    <a:pt x="2004" y="620"/>
                    <a:pt x="2122" y="805"/>
                  </a:cubicBezTo>
                  <a:lnTo>
                    <a:pt x="2224" y="962"/>
                  </a:lnTo>
                  <a:cubicBezTo>
                    <a:pt x="2264" y="1026"/>
                    <a:pt x="2333" y="1060"/>
                    <a:pt x="2403" y="1060"/>
                  </a:cubicBezTo>
                  <a:cubicBezTo>
                    <a:pt x="2443" y="1060"/>
                    <a:pt x="2483" y="1049"/>
                    <a:pt x="2519" y="1026"/>
                  </a:cubicBezTo>
                  <a:lnTo>
                    <a:pt x="2676" y="925"/>
                  </a:lnTo>
                  <a:cubicBezTo>
                    <a:pt x="2815" y="835"/>
                    <a:pt x="2970" y="792"/>
                    <a:pt x="3124" y="792"/>
                  </a:cubicBezTo>
                  <a:cubicBezTo>
                    <a:pt x="3395" y="792"/>
                    <a:pt x="3661" y="926"/>
                    <a:pt x="3819" y="1170"/>
                  </a:cubicBezTo>
                  <a:cubicBezTo>
                    <a:pt x="4067" y="1554"/>
                    <a:pt x="3957" y="2067"/>
                    <a:pt x="3573" y="2315"/>
                  </a:cubicBezTo>
                  <a:lnTo>
                    <a:pt x="1888" y="3402"/>
                  </a:lnTo>
                  <a:cubicBezTo>
                    <a:pt x="1880" y="3407"/>
                    <a:pt x="1871" y="3409"/>
                    <a:pt x="1862" y="3409"/>
                  </a:cubicBezTo>
                  <a:cubicBezTo>
                    <a:pt x="1845" y="3409"/>
                    <a:pt x="1829" y="3401"/>
                    <a:pt x="1820" y="3386"/>
                  </a:cubicBezTo>
                  <a:lnTo>
                    <a:pt x="733" y="1702"/>
                  </a:lnTo>
                  <a:cubicBezTo>
                    <a:pt x="614" y="1518"/>
                    <a:pt x="572" y="1293"/>
                    <a:pt x="619" y="1079"/>
                  </a:cubicBezTo>
                  <a:lnTo>
                    <a:pt x="618" y="1079"/>
                  </a:lnTo>
                  <a:cubicBezTo>
                    <a:pt x="701" y="699"/>
                    <a:pt x="1036" y="427"/>
                    <a:pt x="1426" y="426"/>
                  </a:cubicBezTo>
                  <a:close/>
                  <a:moveTo>
                    <a:pt x="1426" y="0"/>
                  </a:moveTo>
                  <a:cubicBezTo>
                    <a:pt x="1189" y="0"/>
                    <a:pt x="949" y="67"/>
                    <a:pt x="737" y="207"/>
                  </a:cubicBezTo>
                  <a:cubicBezTo>
                    <a:pt x="163" y="586"/>
                    <a:pt x="1" y="1356"/>
                    <a:pt x="374" y="1934"/>
                  </a:cubicBezTo>
                  <a:lnTo>
                    <a:pt x="1461" y="3619"/>
                  </a:lnTo>
                  <a:cubicBezTo>
                    <a:pt x="1529" y="3724"/>
                    <a:pt x="1637" y="3799"/>
                    <a:pt x="1762" y="3825"/>
                  </a:cubicBezTo>
                  <a:cubicBezTo>
                    <a:pt x="1795" y="3832"/>
                    <a:pt x="1829" y="3836"/>
                    <a:pt x="1863" y="3836"/>
                  </a:cubicBezTo>
                  <a:cubicBezTo>
                    <a:pt x="1953" y="3836"/>
                    <a:pt x="2043" y="3810"/>
                    <a:pt x="2119" y="3759"/>
                  </a:cubicBezTo>
                  <a:lnTo>
                    <a:pt x="3804" y="2673"/>
                  </a:lnTo>
                  <a:cubicBezTo>
                    <a:pt x="4389" y="2304"/>
                    <a:pt x="4565" y="1530"/>
                    <a:pt x="4195" y="945"/>
                  </a:cubicBezTo>
                  <a:cubicBezTo>
                    <a:pt x="3957" y="566"/>
                    <a:pt x="3550" y="359"/>
                    <a:pt x="3135" y="359"/>
                  </a:cubicBezTo>
                  <a:cubicBezTo>
                    <a:pt x="2906" y="359"/>
                    <a:pt x="2675" y="422"/>
                    <a:pt x="2467" y="553"/>
                  </a:cubicBezTo>
                  <a:cubicBezTo>
                    <a:pt x="2224" y="194"/>
                    <a:pt x="1829" y="0"/>
                    <a:pt x="1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557" name="Google Shape;557;p39"/>
            <p:cNvSpPr/>
            <p:nvPr/>
          </p:nvSpPr>
          <p:spPr>
            <a:xfrm>
              <a:off x="4100598" y="3971866"/>
              <a:ext cx="316071" cy="287111"/>
            </a:xfrm>
            <a:custGeom>
              <a:rect b="b" l="l" r="r" t="t"/>
              <a:pathLst>
                <a:path extrusionOk="0" h="9825" w="10816">
                  <a:moveTo>
                    <a:pt x="4419" y="426"/>
                  </a:moveTo>
                  <a:cubicBezTo>
                    <a:pt x="4740" y="426"/>
                    <a:pt x="5055" y="582"/>
                    <a:pt x="5247" y="869"/>
                  </a:cubicBezTo>
                  <a:lnTo>
                    <a:pt x="5385" y="1080"/>
                  </a:lnTo>
                  <a:cubicBezTo>
                    <a:pt x="5420" y="1131"/>
                    <a:pt x="5477" y="1159"/>
                    <a:pt x="5535" y="1159"/>
                  </a:cubicBezTo>
                  <a:cubicBezTo>
                    <a:pt x="5569" y="1159"/>
                    <a:pt x="5603" y="1150"/>
                    <a:pt x="5634" y="1129"/>
                  </a:cubicBezTo>
                  <a:lnTo>
                    <a:pt x="5842" y="989"/>
                  </a:lnTo>
                  <a:cubicBezTo>
                    <a:pt x="6014" y="874"/>
                    <a:pt x="6205" y="821"/>
                    <a:pt x="6392" y="821"/>
                  </a:cubicBezTo>
                  <a:cubicBezTo>
                    <a:pt x="6819" y="821"/>
                    <a:pt x="7228" y="1098"/>
                    <a:pt x="7353" y="1553"/>
                  </a:cubicBezTo>
                  <a:lnTo>
                    <a:pt x="6336" y="1553"/>
                  </a:lnTo>
                  <a:cubicBezTo>
                    <a:pt x="6335" y="1553"/>
                    <a:pt x="6334" y="1553"/>
                    <a:pt x="6333" y="1553"/>
                  </a:cubicBezTo>
                  <a:cubicBezTo>
                    <a:pt x="6269" y="1553"/>
                    <a:pt x="6211" y="1587"/>
                    <a:pt x="6178" y="1641"/>
                  </a:cubicBezTo>
                  <a:cubicBezTo>
                    <a:pt x="6080" y="1808"/>
                    <a:pt x="6196" y="1980"/>
                    <a:pt x="6354" y="1980"/>
                  </a:cubicBezTo>
                  <a:lnTo>
                    <a:pt x="8042" y="1980"/>
                  </a:lnTo>
                  <a:cubicBezTo>
                    <a:pt x="8075" y="1980"/>
                    <a:pt x="8101" y="2006"/>
                    <a:pt x="8101" y="2039"/>
                  </a:cubicBezTo>
                  <a:lnTo>
                    <a:pt x="8101" y="5478"/>
                  </a:lnTo>
                  <a:cubicBezTo>
                    <a:pt x="8034" y="5468"/>
                    <a:pt x="7967" y="5463"/>
                    <a:pt x="7900" y="5463"/>
                  </a:cubicBezTo>
                  <a:cubicBezTo>
                    <a:pt x="7717" y="5463"/>
                    <a:pt x="7535" y="5498"/>
                    <a:pt x="7364" y="5566"/>
                  </a:cubicBezTo>
                  <a:cubicBezTo>
                    <a:pt x="7268" y="5604"/>
                    <a:pt x="7204" y="5703"/>
                    <a:pt x="7223" y="5804"/>
                  </a:cubicBezTo>
                  <a:cubicBezTo>
                    <a:pt x="7242" y="5910"/>
                    <a:pt x="7335" y="5982"/>
                    <a:pt x="7435" y="5982"/>
                  </a:cubicBezTo>
                  <a:cubicBezTo>
                    <a:pt x="7462" y="5982"/>
                    <a:pt x="7489" y="5977"/>
                    <a:pt x="7516" y="5966"/>
                  </a:cubicBezTo>
                  <a:cubicBezTo>
                    <a:pt x="7637" y="5917"/>
                    <a:pt x="7767" y="5892"/>
                    <a:pt x="7899" y="5892"/>
                  </a:cubicBezTo>
                  <a:cubicBezTo>
                    <a:pt x="7946" y="5892"/>
                    <a:pt x="7993" y="5895"/>
                    <a:pt x="8039" y="5901"/>
                  </a:cubicBezTo>
                  <a:cubicBezTo>
                    <a:pt x="8550" y="5967"/>
                    <a:pt x="8925" y="6414"/>
                    <a:pt x="8925" y="6929"/>
                  </a:cubicBezTo>
                  <a:lnTo>
                    <a:pt x="8925" y="7138"/>
                  </a:lnTo>
                  <a:cubicBezTo>
                    <a:pt x="8925" y="7256"/>
                    <a:pt x="9021" y="7352"/>
                    <a:pt x="9139" y="7352"/>
                  </a:cubicBezTo>
                  <a:lnTo>
                    <a:pt x="9363" y="7352"/>
                  </a:lnTo>
                  <a:cubicBezTo>
                    <a:pt x="9364" y="7352"/>
                    <a:pt x="9365" y="7352"/>
                    <a:pt x="9366" y="7352"/>
                  </a:cubicBezTo>
                  <a:cubicBezTo>
                    <a:pt x="9780" y="7352"/>
                    <a:pt x="10153" y="7601"/>
                    <a:pt x="10311" y="7982"/>
                  </a:cubicBezTo>
                  <a:cubicBezTo>
                    <a:pt x="10469" y="8365"/>
                    <a:pt x="10381" y="8806"/>
                    <a:pt x="10089" y="9098"/>
                  </a:cubicBezTo>
                  <a:lnTo>
                    <a:pt x="10089" y="9098"/>
                  </a:lnTo>
                  <a:cubicBezTo>
                    <a:pt x="9897" y="9290"/>
                    <a:pt x="9638" y="9397"/>
                    <a:pt x="9368" y="9397"/>
                  </a:cubicBezTo>
                  <a:cubicBezTo>
                    <a:pt x="9367" y="9397"/>
                    <a:pt x="9366" y="9397"/>
                    <a:pt x="9364" y="9397"/>
                  </a:cubicBezTo>
                  <a:lnTo>
                    <a:pt x="7006" y="9397"/>
                  </a:lnTo>
                  <a:cubicBezTo>
                    <a:pt x="6952" y="9397"/>
                    <a:pt x="6908" y="9353"/>
                    <a:pt x="6908" y="9299"/>
                  </a:cubicBezTo>
                  <a:lnTo>
                    <a:pt x="6908" y="6924"/>
                  </a:lnTo>
                  <a:cubicBezTo>
                    <a:pt x="6907" y="6787"/>
                    <a:pt x="6935" y="6652"/>
                    <a:pt x="6989" y="6525"/>
                  </a:cubicBezTo>
                  <a:cubicBezTo>
                    <a:pt x="7030" y="6427"/>
                    <a:pt x="6999" y="6308"/>
                    <a:pt x="6906" y="6253"/>
                  </a:cubicBezTo>
                  <a:cubicBezTo>
                    <a:pt x="6871" y="6232"/>
                    <a:pt x="6833" y="6222"/>
                    <a:pt x="6796" y="6222"/>
                  </a:cubicBezTo>
                  <a:cubicBezTo>
                    <a:pt x="6714" y="6222"/>
                    <a:pt x="6635" y="6270"/>
                    <a:pt x="6599" y="6351"/>
                  </a:cubicBezTo>
                  <a:cubicBezTo>
                    <a:pt x="6521" y="6532"/>
                    <a:pt x="6480" y="6727"/>
                    <a:pt x="6481" y="6924"/>
                  </a:cubicBezTo>
                  <a:lnTo>
                    <a:pt x="6481" y="7721"/>
                  </a:lnTo>
                  <a:lnTo>
                    <a:pt x="427" y="7721"/>
                  </a:lnTo>
                  <a:lnTo>
                    <a:pt x="427" y="2039"/>
                  </a:lnTo>
                  <a:cubicBezTo>
                    <a:pt x="427" y="2006"/>
                    <a:pt x="454" y="1980"/>
                    <a:pt x="487" y="1980"/>
                  </a:cubicBezTo>
                  <a:lnTo>
                    <a:pt x="5438" y="1980"/>
                  </a:lnTo>
                  <a:cubicBezTo>
                    <a:pt x="5439" y="1980"/>
                    <a:pt x="5440" y="1980"/>
                    <a:pt x="5441" y="1980"/>
                  </a:cubicBezTo>
                  <a:cubicBezTo>
                    <a:pt x="5505" y="1980"/>
                    <a:pt x="5564" y="1946"/>
                    <a:pt x="5597" y="1892"/>
                  </a:cubicBezTo>
                  <a:cubicBezTo>
                    <a:pt x="5696" y="1724"/>
                    <a:pt x="5578" y="1553"/>
                    <a:pt x="5421" y="1553"/>
                  </a:cubicBezTo>
                  <a:lnTo>
                    <a:pt x="3435" y="1553"/>
                  </a:lnTo>
                  <a:cubicBezTo>
                    <a:pt x="3385" y="1177"/>
                    <a:pt x="3553" y="806"/>
                    <a:pt x="3868" y="594"/>
                  </a:cubicBezTo>
                  <a:cubicBezTo>
                    <a:pt x="4037" y="481"/>
                    <a:pt x="4229" y="426"/>
                    <a:pt x="4419" y="426"/>
                  </a:cubicBezTo>
                  <a:close/>
                  <a:moveTo>
                    <a:pt x="6481" y="8148"/>
                  </a:moveTo>
                  <a:lnTo>
                    <a:pt x="6481" y="9299"/>
                  </a:lnTo>
                  <a:cubicBezTo>
                    <a:pt x="6481" y="9332"/>
                    <a:pt x="6485" y="9365"/>
                    <a:pt x="6491" y="9398"/>
                  </a:cubicBezTo>
                  <a:lnTo>
                    <a:pt x="499" y="9398"/>
                  </a:lnTo>
                  <a:cubicBezTo>
                    <a:pt x="459" y="9398"/>
                    <a:pt x="427" y="9366"/>
                    <a:pt x="427" y="9327"/>
                  </a:cubicBezTo>
                  <a:lnTo>
                    <a:pt x="427" y="9326"/>
                  </a:lnTo>
                  <a:lnTo>
                    <a:pt x="427" y="8148"/>
                  </a:lnTo>
                  <a:close/>
                  <a:moveTo>
                    <a:pt x="4420" y="0"/>
                  </a:moveTo>
                  <a:cubicBezTo>
                    <a:pt x="4262" y="0"/>
                    <a:pt x="4101" y="27"/>
                    <a:pt x="3945" y="83"/>
                  </a:cubicBezTo>
                  <a:cubicBezTo>
                    <a:pt x="3333" y="299"/>
                    <a:pt x="2946" y="906"/>
                    <a:pt x="3008" y="1553"/>
                  </a:cubicBezTo>
                  <a:lnTo>
                    <a:pt x="499" y="1553"/>
                  </a:lnTo>
                  <a:cubicBezTo>
                    <a:pt x="224" y="1553"/>
                    <a:pt x="0" y="1775"/>
                    <a:pt x="0" y="2050"/>
                  </a:cubicBezTo>
                  <a:lnTo>
                    <a:pt x="0" y="9327"/>
                  </a:lnTo>
                  <a:cubicBezTo>
                    <a:pt x="0" y="9602"/>
                    <a:pt x="224" y="9824"/>
                    <a:pt x="499" y="9824"/>
                  </a:cubicBezTo>
                  <a:lnTo>
                    <a:pt x="9347" y="9824"/>
                  </a:lnTo>
                  <a:cubicBezTo>
                    <a:pt x="9672" y="9824"/>
                    <a:pt x="9993" y="9723"/>
                    <a:pt x="10250" y="9523"/>
                  </a:cubicBezTo>
                  <a:cubicBezTo>
                    <a:pt x="10612" y="9241"/>
                    <a:pt x="10816" y="8823"/>
                    <a:pt x="10816" y="8375"/>
                  </a:cubicBezTo>
                  <a:cubicBezTo>
                    <a:pt x="10816" y="7575"/>
                    <a:pt x="10163" y="6925"/>
                    <a:pt x="9362" y="6925"/>
                  </a:cubicBezTo>
                  <a:lnTo>
                    <a:pt x="9353" y="6925"/>
                  </a:lnTo>
                  <a:lnTo>
                    <a:pt x="9353" y="6916"/>
                  </a:lnTo>
                  <a:cubicBezTo>
                    <a:pt x="9352" y="6358"/>
                    <a:pt x="9031" y="5850"/>
                    <a:pt x="8528" y="5610"/>
                  </a:cubicBezTo>
                  <a:lnTo>
                    <a:pt x="8528" y="2050"/>
                  </a:lnTo>
                  <a:cubicBezTo>
                    <a:pt x="8528" y="1775"/>
                    <a:pt x="8306" y="1553"/>
                    <a:pt x="8031" y="1553"/>
                  </a:cubicBezTo>
                  <a:lnTo>
                    <a:pt x="7791" y="1553"/>
                  </a:lnTo>
                  <a:cubicBezTo>
                    <a:pt x="7755" y="1365"/>
                    <a:pt x="7682" y="1185"/>
                    <a:pt x="7576" y="1026"/>
                  </a:cubicBezTo>
                  <a:cubicBezTo>
                    <a:pt x="7303" y="615"/>
                    <a:pt x="6853" y="393"/>
                    <a:pt x="6395" y="393"/>
                  </a:cubicBezTo>
                  <a:cubicBezTo>
                    <a:pt x="6124" y="393"/>
                    <a:pt x="5850" y="470"/>
                    <a:pt x="5608" y="633"/>
                  </a:cubicBezTo>
                  <a:lnTo>
                    <a:pt x="5603" y="636"/>
                  </a:lnTo>
                  <a:lnTo>
                    <a:pt x="5600" y="632"/>
                  </a:lnTo>
                  <a:cubicBezTo>
                    <a:pt x="5331" y="229"/>
                    <a:pt x="4884" y="0"/>
                    <a:pt x="44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558" name="Google Shape;558;p39"/>
          <p:cNvGrpSpPr/>
          <p:nvPr/>
        </p:nvGrpSpPr>
        <p:grpSpPr>
          <a:xfrm>
            <a:off x="180975" y="1020873"/>
            <a:ext cx="8782200" cy="3507180"/>
            <a:chOff x="180975" y="1242775"/>
            <a:chExt cx="8782200" cy="3361300"/>
          </a:xfrm>
        </p:grpSpPr>
        <p:cxnSp>
          <p:nvCxnSpPr>
            <p:cNvPr id="559" name="Google Shape;559;p39"/>
            <p:cNvCxnSpPr/>
            <p:nvPr/>
          </p:nvCxnSpPr>
          <p:spPr>
            <a:xfrm>
              <a:off x="4246738" y="1250375"/>
              <a:ext cx="0" cy="3353700"/>
            </a:xfrm>
            <a:prstGeom prst="straightConnector1">
              <a:avLst/>
            </a:prstGeom>
            <a:noFill/>
            <a:ln cap="flat" cmpd="sng" w="9525">
              <a:solidFill>
                <a:schemeClr val="dk1"/>
              </a:solidFill>
              <a:prstDash val="solid"/>
              <a:round/>
              <a:headEnd len="med" w="med" type="none"/>
              <a:tailEnd len="med" w="med" type="none"/>
            </a:ln>
          </p:spPr>
        </p:cxnSp>
        <p:cxnSp>
          <p:nvCxnSpPr>
            <p:cNvPr id="560" name="Google Shape;560;p39"/>
            <p:cNvCxnSpPr/>
            <p:nvPr/>
          </p:nvCxnSpPr>
          <p:spPr>
            <a:xfrm>
              <a:off x="4897263" y="1250375"/>
              <a:ext cx="0" cy="3353700"/>
            </a:xfrm>
            <a:prstGeom prst="straightConnector1">
              <a:avLst/>
            </a:prstGeom>
            <a:noFill/>
            <a:ln cap="flat" cmpd="sng" w="9525">
              <a:solidFill>
                <a:schemeClr val="dk1"/>
              </a:solidFill>
              <a:prstDash val="solid"/>
              <a:round/>
              <a:headEnd len="med" w="med" type="none"/>
              <a:tailEnd len="med" w="med" type="none"/>
            </a:ln>
          </p:spPr>
        </p:cxnSp>
        <p:cxnSp>
          <p:nvCxnSpPr>
            <p:cNvPr id="561" name="Google Shape;561;p39"/>
            <p:cNvCxnSpPr/>
            <p:nvPr/>
          </p:nvCxnSpPr>
          <p:spPr>
            <a:xfrm>
              <a:off x="180975" y="1242775"/>
              <a:ext cx="8782200" cy="0"/>
            </a:xfrm>
            <a:prstGeom prst="straightConnector1">
              <a:avLst/>
            </a:prstGeom>
            <a:noFill/>
            <a:ln cap="flat" cmpd="sng" w="9525">
              <a:solidFill>
                <a:schemeClr val="dk1"/>
              </a:solidFill>
              <a:prstDash val="solid"/>
              <a:round/>
              <a:headEnd len="med" w="med" type="none"/>
              <a:tailEnd len="med" w="med" type="none"/>
            </a:ln>
          </p:spPr>
        </p:cxnSp>
      </p:grpSp>
      <p:sp>
        <p:nvSpPr>
          <p:cNvPr id="562" name="Google Shape;562;p39"/>
          <p:cNvSpPr txBox="1"/>
          <p:nvPr>
            <p:ph idx="1" type="subTitle"/>
          </p:nvPr>
        </p:nvSpPr>
        <p:spPr>
          <a:xfrm>
            <a:off x="1366275" y="2326038"/>
            <a:ext cx="2504400" cy="52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500"/>
              <a:t>EXPECTATIVA DOS STAKEHOLDERS</a:t>
            </a:r>
            <a:endParaRPr sz="2300"/>
          </a:p>
        </p:txBody>
      </p:sp>
      <p:sp>
        <p:nvSpPr>
          <p:cNvPr id="563" name="Google Shape;563;p39"/>
          <p:cNvSpPr txBox="1"/>
          <p:nvPr>
            <p:ph idx="2" type="subTitle"/>
          </p:nvPr>
        </p:nvSpPr>
        <p:spPr>
          <a:xfrm>
            <a:off x="1366275" y="2850563"/>
            <a:ext cx="2504400" cy="52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800"/>
              <a:t>Devemos entender as dores e como funciona o modelo na prática e as expectativas deles para alinharmos com as nossas</a:t>
            </a:r>
            <a:endParaRPr sz="800"/>
          </a:p>
        </p:txBody>
      </p:sp>
      <p:sp>
        <p:nvSpPr>
          <p:cNvPr id="564" name="Google Shape;564;p39"/>
          <p:cNvSpPr txBox="1"/>
          <p:nvPr>
            <p:ph idx="3" type="title"/>
          </p:nvPr>
        </p:nvSpPr>
        <p:spPr>
          <a:xfrm>
            <a:off x="727175" y="2326026"/>
            <a:ext cx="638400" cy="52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grpSp>
        <p:nvGrpSpPr>
          <p:cNvPr id="565" name="Google Shape;565;p39"/>
          <p:cNvGrpSpPr/>
          <p:nvPr/>
        </p:nvGrpSpPr>
        <p:grpSpPr>
          <a:xfrm>
            <a:off x="727192" y="2850611"/>
            <a:ext cx="638424" cy="524640"/>
            <a:chOff x="529878" y="2099075"/>
            <a:chExt cx="1438215" cy="813900"/>
          </a:xfrm>
        </p:grpSpPr>
        <p:grpSp>
          <p:nvGrpSpPr>
            <p:cNvPr id="566" name="Google Shape;566;p39"/>
            <p:cNvGrpSpPr/>
            <p:nvPr/>
          </p:nvGrpSpPr>
          <p:grpSpPr>
            <a:xfrm>
              <a:off x="529878" y="2099075"/>
              <a:ext cx="1438215" cy="813900"/>
              <a:chOff x="535975" y="2099075"/>
              <a:chExt cx="1432200" cy="813900"/>
            </a:xfrm>
          </p:grpSpPr>
          <p:sp>
            <p:nvSpPr>
              <p:cNvPr id="567" name="Google Shape;567;p39"/>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8" name="Google Shape;568;p39"/>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569" name="Google Shape;569;p39"/>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570" name="Google Shape;570;p39"/>
          <p:cNvSpPr txBox="1"/>
          <p:nvPr>
            <p:ph idx="1" type="subTitle"/>
          </p:nvPr>
        </p:nvSpPr>
        <p:spPr>
          <a:xfrm>
            <a:off x="1352300" y="3510988"/>
            <a:ext cx="2504400" cy="52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500"/>
              <a:t>SISTEMA DE GESTÃO ESCALÁVEL</a:t>
            </a:r>
            <a:endParaRPr sz="2300"/>
          </a:p>
        </p:txBody>
      </p:sp>
      <p:sp>
        <p:nvSpPr>
          <p:cNvPr id="571" name="Google Shape;571;p39"/>
          <p:cNvSpPr txBox="1"/>
          <p:nvPr>
            <p:ph idx="2" type="subTitle"/>
          </p:nvPr>
        </p:nvSpPr>
        <p:spPr>
          <a:xfrm>
            <a:off x="1352300" y="4035513"/>
            <a:ext cx="2504400" cy="52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700"/>
              <a:t>O sistema a ser implementado deve ser flexível e de fácil entendimento, a fim de que ele seja difuso e adaptável a qualquer área que tenha o teletrabalho como opção</a:t>
            </a:r>
            <a:endParaRPr sz="700"/>
          </a:p>
        </p:txBody>
      </p:sp>
      <p:sp>
        <p:nvSpPr>
          <p:cNvPr id="572" name="Google Shape;572;p39"/>
          <p:cNvSpPr txBox="1"/>
          <p:nvPr>
            <p:ph idx="3" type="title"/>
          </p:nvPr>
        </p:nvSpPr>
        <p:spPr>
          <a:xfrm>
            <a:off x="713200" y="3510976"/>
            <a:ext cx="638400" cy="52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grpSp>
        <p:nvGrpSpPr>
          <p:cNvPr id="573" name="Google Shape;573;p39"/>
          <p:cNvGrpSpPr/>
          <p:nvPr/>
        </p:nvGrpSpPr>
        <p:grpSpPr>
          <a:xfrm>
            <a:off x="713217" y="4035561"/>
            <a:ext cx="638424" cy="524640"/>
            <a:chOff x="529878" y="2099075"/>
            <a:chExt cx="1438215" cy="813900"/>
          </a:xfrm>
        </p:grpSpPr>
        <p:grpSp>
          <p:nvGrpSpPr>
            <p:cNvPr id="574" name="Google Shape;574;p39"/>
            <p:cNvGrpSpPr/>
            <p:nvPr/>
          </p:nvGrpSpPr>
          <p:grpSpPr>
            <a:xfrm>
              <a:off x="529878" y="2099075"/>
              <a:ext cx="1438215" cy="813900"/>
              <a:chOff x="535975" y="2099075"/>
              <a:chExt cx="1432200" cy="813900"/>
            </a:xfrm>
          </p:grpSpPr>
          <p:sp>
            <p:nvSpPr>
              <p:cNvPr id="575" name="Google Shape;575;p39"/>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6" name="Google Shape;576;p39"/>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577" name="Google Shape;577;p39"/>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578" name="Google Shape;578;p39"/>
          <p:cNvSpPr txBox="1"/>
          <p:nvPr>
            <p:ph idx="1" type="subTitle"/>
          </p:nvPr>
        </p:nvSpPr>
        <p:spPr>
          <a:xfrm>
            <a:off x="6075775" y="1141113"/>
            <a:ext cx="2504400" cy="52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300"/>
              <a:t>ADESÃO DOS SERVIDORES E GESTORES</a:t>
            </a:r>
            <a:endParaRPr sz="2100"/>
          </a:p>
        </p:txBody>
      </p:sp>
      <p:sp>
        <p:nvSpPr>
          <p:cNvPr id="579" name="Google Shape;579;p39"/>
          <p:cNvSpPr txBox="1"/>
          <p:nvPr>
            <p:ph idx="2" type="subTitle"/>
          </p:nvPr>
        </p:nvSpPr>
        <p:spPr>
          <a:xfrm>
            <a:off x="6075775" y="1665638"/>
            <a:ext cx="2504400" cy="52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800"/>
              <a:t>Devemos entender as dores e como funciona o modelo na prática e as expectativas deles para alinharmos com as nossas</a:t>
            </a:r>
            <a:endParaRPr sz="800"/>
          </a:p>
        </p:txBody>
      </p:sp>
      <p:sp>
        <p:nvSpPr>
          <p:cNvPr id="580" name="Google Shape;580;p39"/>
          <p:cNvSpPr txBox="1"/>
          <p:nvPr>
            <p:ph idx="3" type="title"/>
          </p:nvPr>
        </p:nvSpPr>
        <p:spPr>
          <a:xfrm>
            <a:off x="5436675" y="1141101"/>
            <a:ext cx="638400" cy="52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grpSp>
        <p:nvGrpSpPr>
          <p:cNvPr id="581" name="Google Shape;581;p39"/>
          <p:cNvGrpSpPr/>
          <p:nvPr/>
        </p:nvGrpSpPr>
        <p:grpSpPr>
          <a:xfrm>
            <a:off x="5436692" y="1665686"/>
            <a:ext cx="638424" cy="524640"/>
            <a:chOff x="529878" y="2099075"/>
            <a:chExt cx="1438215" cy="813900"/>
          </a:xfrm>
        </p:grpSpPr>
        <p:grpSp>
          <p:nvGrpSpPr>
            <p:cNvPr id="582" name="Google Shape;582;p39"/>
            <p:cNvGrpSpPr/>
            <p:nvPr/>
          </p:nvGrpSpPr>
          <p:grpSpPr>
            <a:xfrm>
              <a:off x="529878" y="2099075"/>
              <a:ext cx="1438215" cy="813900"/>
              <a:chOff x="535975" y="2099075"/>
              <a:chExt cx="1432200" cy="813900"/>
            </a:xfrm>
          </p:grpSpPr>
          <p:sp>
            <p:nvSpPr>
              <p:cNvPr id="583" name="Google Shape;583;p39"/>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4" name="Google Shape;584;p39"/>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585" name="Google Shape;585;p39"/>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586" name="Google Shape;586;p39"/>
          <p:cNvSpPr txBox="1"/>
          <p:nvPr>
            <p:ph idx="1" type="subTitle"/>
          </p:nvPr>
        </p:nvSpPr>
        <p:spPr>
          <a:xfrm>
            <a:off x="6075800" y="2326038"/>
            <a:ext cx="2504400" cy="52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500"/>
              <a:t>COMPROMETIMENTO DA EQUIPE</a:t>
            </a:r>
            <a:endParaRPr sz="2300"/>
          </a:p>
        </p:txBody>
      </p:sp>
      <p:sp>
        <p:nvSpPr>
          <p:cNvPr id="587" name="Google Shape;587;p39"/>
          <p:cNvSpPr txBox="1"/>
          <p:nvPr>
            <p:ph idx="2" type="subTitle"/>
          </p:nvPr>
        </p:nvSpPr>
        <p:spPr>
          <a:xfrm>
            <a:off x="6075800" y="2850563"/>
            <a:ext cx="2504400" cy="52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800"/>
              <a:t>A equipe deve estar sempre alinhada entre si para que todo o projeto seja executado sem gargalos</a:t>
            </a:r>
            <a:endParaRPr sz="800"/>
          </a:p>
        </p:txBody>
      </p:sp>
      <p:sp>
        <p:nvSpPr>
          <p:cNvPr id="588" name="Google Shape;588;p39"/>
          <p:cNvSpPr txBox="1"/>
          <p:nvPr>
            <p:ph idx="3" type="title"/>
          </p:nvPr>
        </p:nvSpPr>
        <p:spPr>
          <a:xfrm>
            <a:off x="5436700" y="2326026"/>
            <a:ext cx="638400" cy="52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grpSp>
        <p:nvGrpSpPr>
          <p:cNvPr id="589" name="Google Shape;589;p39"/>
          <p:cNvGrpSpPr/>
          <p:nvPr/>
        </p:nvGrpSpPr>
        <p:grpSpPr>
          <a:xfrm>
            <a:off x="5436717" y="2850611"/>
            <a:ext cx="638424" cy="524640"/>
            <a:chOff x="529878" y="2099075"/>
            <a:chExt cx="1438215" cy="813900"/>
          </a:xfrm>
        </p:grpSpPr>
        <p:grpSp>
          <p:nvGrpSpPr>
            <p:cNvPr id="590" name="Google Shape;590;p39"/>
            <p:cNvGrpSpPr/>
            <p:nvPr/>
          </p:nvGrpSpPr>
          <p:grpSpPr>
            <a:xfrm>
              <a:off x="529878" y="2099075"/>
              <a:ext cx="1438215" cy="813900"/>
              <a:chOff x="535975" y="2099075"/>
              <a:chExt cx="1432200" cy="813900"/>
            </a:xfrm>
          </p:grpSpPr>
          <p:sp>
            <p:nvSpPr>
              <p:cNvPr id="591" name="Google Shape;591;p39"/>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2" name="Google Shape;592;p39"/>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593" name="Google Shape;593;p39"/>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594" name="Google Shape;594;p39"/>
          <p:cNvSpPr txBox="1"/>
          <p:nvPr>
            <p:ph idx="1" type="subTitle"/>
          </p:nvPr>
        </p:nvSpPr>
        <p:spPr>
          <a:xfrm>
            <a:off x="6061825" y="3510988"/>
            <a:ext cx="2504400" cy="52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OBJETIVOS E METAS CLAROS</a:t>
            </a:r>
            <a:endParaRPr/>
          </a:p>
        </p:txBody>
      </p:sp>
      <p:sp>
        <p:nvSpPr>
          <p:cNvPr id="595" name="Google Shape;595;p39"/>
          <p:cNvSpPr txBox="1"/>
          <p:nvPr>
            <p:ph idx="2" type="subTitle"/>
          </p:nvPr>
        </p:nvSpPr>
        <p:spPr>
          <a:xfrm>
            <a:off x="6061825" y="4035513"/>
            <a:ext cx="2504400" cy="52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800"/>
              <a:t>Nosso time tem que possuir objetivos e metas bem definidas para que possamos progredir com sucesso.</a:t>
            </a:r>
            <a:endParaRPr sz="800"/>
          </a:p>
        </p:txBody>
      </p:sp>
      <p:sp>
        <p:nvSpPr>
          <p:cNvPr id="596" name="Google Shape;596;p39"/>
          <p:cNvSpPr txBox="1"/>
          <p:nvPr>
            <p:ph idx="3" type="title"/>
          </p:nvPr>
        </p:nvSpPr>
        <p:spPr>
          <a:xfrm>
            <a:off x="5422725" y="3510976"/>
            <a:ext cx="638400" cy="52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grpSp>
        <p:nvGrpSpPr>
          <p:cNvPr id="597" name="Google Shape;597;p39"/>
          <p:cNvGrpSpPr/>
          <p:nvPr/>
        </p:nvGrpSpPr>
        <p:grpSpPr>
          <a:xfrm>
            <a:off x="5422742" y="4035561"/>
            <a:ext cx="638424" cy="524640"/>
            <a:chOff x="529878" y="2099075"/>
            <a:chExt cx="1438215" cy="813900"/>
          </a:xfrm>
        </p:grpSpPr>
        <p:grpSp>
          <p:nvGrpSpPr>
            <p:cNvPr id="598" name="Google Shape;598;p39"/>
            <p:cNvGrpSpPr/>
            <p:nvPr/>
          </p:nvGrpSpPr>
          <p:grpSpPr>
            <a:xfrm>
              <a:off x="529878" y="2099075"/>
              <a:ext cx="1438215" cy="813900"/>
              <a:chOff x="535975" y="2099075"/>
              <a:chExt cx="1432200" cy="813900"/>
            </a:xfrm>
          </p:grpSpPr>
          <p:sp>
            <p:nvSpPr>
              <p:cNvPr id="599" name="Google Shape;599;p39"/>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0" name="Google Shape;600;p39"/>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601" name="Google Shape;601;p39"/>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40"/>
          <p:cNvSpPr/>
          <p:nvPr/>
        </p:nvSpPr>
        <p:spPr>
          <a:xfrm>
            <a:off x="4863125" y="539592"/>
            <a:ext cx="3569700" cy="17991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 name="Google Shape;607;p40"/>
          <p:cNvGrpSpPr/>
          <p:nvPr/>
        </p:nvGrpSpPr>
        <p:grpSpPr>
          <a:xfrm>
            <a:off x="4862112" y="539579"/>
            <a:ext cx="3569650" cy="1799126"/>
            <a:chOff x="529878" y="2099075"/>
            <a:chExt cx="1438215" cy="813900"/>
          </a:xfrm>
        </p:grpSpPr>
        <p:grpSp>
          <p:nvGrpSpPr>
            <p:cNvPr id="608" name="Google Shape;608;p40"/>
            <p:cNvGrpSpPr/>
            <p:nvPr/>
          </p:nvGrpSpPr>
          <p:grpSpPr>
            <a:xfrm>
              <a:off x="529878" y="2099075"/>
              <a:ext cx="1438215" cy="813900"/>
              <a:chOff x="535975" y="2099075"/>
              <a:chExt cx="1432200" cy="813900"/>
            </a:xfrm>
          </p:grpSpPr>
          <p:sp>
            <p:nvSpPr>
              <p:cNvPr id="609" name="Google Shape;609;p40"/>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0" name="Google Shape;610;p40"/>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611" name="Google Shape;611;p40"/>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612" name="Google Shape;612;p40"/>
          <p:cNvSpPr/>
          <p:nvPr/>
        </p:nvSpPr>
        <p:spPr>
          <a:xfrm>
            <a:off x="713250" y="539556"/>
            <a:ext cx="3569700" cy="17991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 name="Google Shape;613;p40"/>
          <p:cNvGrpSpPr/>
          <p:nvPr/>
        </p:nvGrpSpPr>
        <p:grpSpPr>
          <a:xfrm>
            <a:off x="712237" y="539543"/>
            <a:ext cx="3569650" cy="1799126"/>
            <a:chOff x="529878" y="2099075"/>
            <a:chExt cx="1438215" cy="813900"/>
          </a:xfrm>
        </p:grpSpPr>
        <p:grpSp>
          <p:nvGrpSpPr>
            <p:cNvPr id="614" name="Google Shape;614;p40"/>
            <p:cNvGrpSpPr/>
            <p:nvPr/>
          </p:nvGrpSpPr>
          <p:grpSpPr>
            <a:xfrm>
              <a:off x="529878" y="2099075"/>
              <a:ext cx="1438215" cy="813900"/>
              <a:chOff x="535975" y="2099075"/>
              <a:chExt cx="1432200" cy="813900"/>
            </a:xfrm>
          </p:grpSpPr>
          <p:sp>
            <p:nvSpPr>
              <p:cNvPr id="615" name="Google Shape;615;p40"/>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6" name="Google Shape;616;p40"/>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617" name="Google Shape;617;p40"/>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618" name="Google Shape;618;p40"/>
          <p:cNvSpPr/>
          <p:nvPr/>
        </p:nvSpPr>
        <p:spPr>
          <a:xfrm>
            <a:off x="4282875" y="2338475"/>
            <a:ext cx="578100" cy="4620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 name="Google Shape;619;p40"/>
          <p:cNvGrpSpPr/>
          <p:nvPr/>
        </p:nvGrpSpPr>
        <p:grpSpPr>
          <a:xfrm>
            <a:off x="4425901" y="2428063"/>
            <a:ext cx="273300" cy="273300"/>
            <a:chOff x="8124375" y="3711188"/>
            <a:chExt cx="273300" cy="273300"/>
          </a:xfrm>
        </p:grpSpPr>
        <p:sp>
          <p:nvSpPr>
            <p:cNvPr id="620" name="Google Shape;620;p40"/>
            <p:cNvSpPr/>
            <p:nvPr/>
          </p:nvSpPr>
          <p:spPr>
            <a:xfrm>
              <a:off x="8124375" y="3711188"/>
              <a:ext cx="273300" cy="27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 name="Google Shape;621;p40"/>
            <p:cNvGrpSpPr/>
            <p:nvPr/>
          </p:nvGrpSpPr>
          <p:grpSpPr>
            <a:xfrm rot="2743791">
              <a:off x="8205930" y="3792014"/>
              <a:ext cx="110223" cy="111280"/>
              <a:chOff x="1190625" y="306825"/>
              <a:chExt cx="4963875" cy="5011475"/>
            </a:xfrm>
          </p:grpSpPr>
          <p:sp>
            <p:nvSpPr>
              <p:cNvPr id="622" name="Google Shape;622;p40"/>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0"/>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4" name="Google Shape;624;p40"/>
          <p:cNvGrpSpPr/>
          <p:nvPr/>
        </p:nvGrpSpPr>
        <p:grpSpPr>
          <a:xfrm rot="10800000">
            <a:off x="6489130" y="2418114"/>
            <a:ext cx="317690" cy="302796"/>
            <a:chOff x="6870193" y="2295620"/>
            <a:chExt cx="360356" cy="343462"/>
          </a:xfrm>
        </p:grpSpPr>
        <p:sp>
          <p:nvSpPr>
            <p:cNvPr id="625" name="Google Shape;625;p40"/>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0"/>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 name="Google Shape;627;p40"/>
          <p:cNvSpPr txBox="1"/>
          <p:nvPr>
            <p:ph idx="3" type="subTitle"/>
          </p:nvPr>
        </p:nvSpPr>
        <p:spPr>
          <a:xfrm>
            <a:off x="5622925" y="1128192"/>
            <a:ext cx="2048100" cy="6219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t>FRACOS</a:t>
            </a:r>
            <a:endParaRPr/>
          </a:p>
        </p:txBody>
      </p:sp>
      <p:sp>
        <p:nvSpPr>
          <p:cNvPr id="628" name="Google Shape;628;p40"/>
          <p:cNvSpPr txBox="1"/>
          <p:nvPr>
            <p:ph idx="4" type="subTitle"/>
          </p:nvPr>
        </p:nvSpPr>
        <p:spPr>
          <a:xfrm>
            <a:off x="4862150" y="2800325"/>
            <a:ext cx="3569700" cy="179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100"/>
          </a:p>
          <a:p>
            <a:pPr indent="0" lvl="0" marL="0" rtl="0" algn="l">
              <a:spcBef>
                <a:spcPts val="0"/>
              </a:spcBef>
              <a:spcAft>
                <a:spcPts val="0"/>
              </a:spcAft>
              <a:buClr>
                <a:schemeClr val="dk1"/>
              </a:buClr>
              <a:buSzPts val="1100"/>
              <a:buFont typeface="Arial"/>
              <a:buNone/>
            </a:pPr>
            <a:r>
              <a:rPr lang="en" sz="1100"/>
              <a:t>-&gt; Serviços obrigatoriamente presenciais: sala de comunicação de rede, atendimento ao público externo, etc. Serviços que precisam ser realizados presencialmente.</a:t>
            </a:r>
            <a:endParaRPr sz="1100"/>
          </a:p>
          <a:p>
            <a:pPr indent="0" lvl="0" marL="0" rtl="0" algn="l">
              <a:spcBef>
                <a:spcPts val="0"/>
              </a:spcBef>
              <a:spcAft>
                <a:spcPts val="0"/>
              </a:spcAft>
              <a:buClr>
                <a:schemeClr val="dk1"/>
              </a:buClr>
              <a:buSzPts val="1100"/>
              <a:buFont typeface="Arial"/>
              <a:buNone/>
            </a:pPr>
            <a:r>
              <a:rPr lang="en" sz="1100"/>
              <a:t>-&gt; Necessidade da jornada de trabalho bem definida para que uma solicitação fora do horário não prejudique o servidor.</a:t>
            </a:r>
            <a:endParaRPr sz="1100"/>
          </a:p>
          <a:p>
            <a:pPr indent="0" lvl="0" marL="0" rtl="0" algn="l">
              <a:spcBef>
                <a:spcPts val="0"/>
              </a:spcBef>
              <a:spcAft>
                <a:spcPts val="0"/>
              </a:spcAft>
              <a:buClr>
                <a:schemeClr val="dk1"/>
              </a:buClr>
              <a:buSzPts val="1100"/>
              <a:buFont typeface="Arial"/>
              <a:buNone/>
            </a:pPr>
            <a:r>
              <a:rPr lang="en" sz="1100"/>
              <a:t>-&gt; Ruído de expectativa (falta definição do andamento)</a:t>
            </a:r>
            <a:endParaRPr sz="1100"/>
          </a:p>
          <a:p>
            <a:pPr indent="0" lvl="0" marL="0" rtl="0" algn="l">
              <a:spcBef>
                <a:spcPts val="0"/>
              </a:spcBef>
              <a:spcAft>
                <a:spcPts val="0"/>
              </a:spcAft>
              <a:buClr>
                <a:schemeClr val="dk1"/>
              </a:buClr>
              <a:buSzPts val="1100"/>
              <a:buFont typeface="Arial"/>
              <a:buNone/>
            </a:pPr>
            <a:r>
              <a:rPr lang="en" sz="1100"/>
              <a:t>-&gt; Questão cultural de aceitação</a:t>
            </a:r>
            <a:endParaRPr sz="1100"/>
          </a:p>
          <a:p>
            <a:pPr indent="0" lvl="0" marL="0" rtl="0" algn="l">
              <a:spcBef>
                <a:spcPts val="0"/>
              </a:spcBef>
              <a:spcAft>
                <a:spcPts val="0"/>
              </a:spcAft>
              <a:buClr>
                <a:schemeClr val="dk1"/>
              </a:buClr>
              <a:buSzPts val="1100"/>
              <a:buFont typeface="Arial"/>
              <a:buNone/>
            </a:pPr>
            <a:r>
              <a:t/>
            </a:r>
            <a:endParaRPr sz="1100"/>
          </a:p>
          <a:p>
            <a:pPr indent="0" lvl="0" marL="0" rtl="0" algn="l">
              <a:spcBef>
                <a:spcPts val="0"/>
              </a:spcBef>
              <a:spcAft>
                <a:spcPts val="0"/>
              </a:spcAft>
              <a:buClr>
                <a:schemeClr val="dk1"/>
              </a:buClr>
              <a:buSzPts val="1100"/>
              <a:buFont typeface="Arial"/>
              <a:buNone/>
            </a:pPr>
            <a:r>
              <a:t/>
            </a:r>
            <a:endParaRPr sz="1100"/>
          </a:p>
        </p:txBody>
      </p:sp>
      <p:sp>
        <p:nvSpPr>
          <p:cNvPr id="629" name="Google Shape;629;p40"/>
          <p:cNvSpPr/>
          <p:nvPr/>
        </p:nvSpPr>
        <p:spPr>
          <a:xfrm>
            <a:off x="4282875" y="2338475"/>
            <a:ext cx="578100" cy="4620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0">
            <a:hlinkClick action="ppaction://hlinkshowjump?jump=nextslide"/>
          </p:cNvPr>
          <p:cNvSpPr/>
          <p:nvPr/>
        </p:nvSpPr>
        <p:spPr>
          <a:xfrm>
            <a:off x="4425901" y="2428063"/>
            <a:ext cx="273300" cy="27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 name="Google Shape;631;p40"/>
          <p:cNvGrpSpPr/>
          <p:nvPr/>
        </p:nvGrpSpPr>
        <p:grpSpPr>
          <a:xfrm rot="2743791">
            <a:off x="4507456" y="2508889"/>
            <a:ext cx="110223" cy="111280"/>
            <a:chOff x="1190625" y="306825"/>
            <a:chExt cx="4963875" cy="5011475"/>
          </a:xfrm>
        </p:grpSpPr>
        <p:sp>
          <p:nvSpPr>
            <p:cNvPr id="632" name="Google Shape;632;p40"/>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0"/>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 name="Google Shape;634;p40"/>
          <p:cNvSpPr txBox="1"/>
          <p:nvPr>
            <p:ph idx="1" type="subTitle"/>
          </p:nvPr>
        </p:nvSpPr>
        <p:spPr>
          <a:xfrm>
            <a:off x="1472900" y="1128156"/>
            <a:ext cx="2048400" cy="6219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1200"/>
              </a:spcAft>
              <a:buClr>
                <a:schemeClr val="dk1"/>
              </a:buClr>
              <a:buSzPts val="1100"/>
              <a:buFont typeface="Arial"/>
              <a:buNone/>
            </a:pPr>
            <a:r>
              <a:rPr lang="en"/>
              <a:t>FORTES</a:t>
            </a:r>
            <a:endParaRPr/>
          </a:p>
        </p:txBody>
      </p:sp>
      <p:sp>
        <p:nvSpPr>
          <p:cNvPr id="635" name="Google Shape;635;p40"/>
          <p:cNvSpPr txBox="1"/>
          <p:nvPr>
            <p:ph idx="2" type="subTitle"/>
          </p:nvPr>
        </p:nvSpPr>
        <p:spPr>
          <a:xfrm>
            <a:off x="712150" y="2804900"/>
            <a:ext cx="3569700" cy="179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100"/>
          </a:p>
          <a:p>
            <a:pPr indent="0" lvl="0" marL="0" rtl="0" algn="l">
              <a:spcBef>
                <a:spcPts val="0"/>
              </a:spcBef>
              <a:spcAft>
                <a:spcPts val="0"/>
              </a:spcAft>
              <a:buClr>
                <a:schemeClr val="dk1"/>
              </a:buClr>
              <a:buSzPts val="1100"/>
              <a:buFont typeface="Arial"/>
              <a:buNone/>
            </a:pPr>
            <a:r>
              <a:rPr lang="en" sz="1100"/>
              <a:t>-&gt; </a:t>
            </a:r>
            <a:r>
              <a:rPr lang="en" sz="1100"/>
              <a:t>Serviços não obrigatoriamente presenciais.</a:t>
            </a:r>
            <a:endParaRPr sz="1100"/>
          </a:p>
          <a:p>
            <a:pPr indent="0" lvl="0" marL="0" rtl="0" algn="l">
              <a:spcBef>
                <a:spcPts val="0"/>
              </a:spcBef>
              <a:spcAft>
                <a:spcPts val="0"/>
              </a:spcAft>
              <a:buClr>
                <a:schemeClr val="dk1"/>
              </a:buClr>
              <a:buSzPts val="1100"/>
              <a:buFont typeface="Arial"/>
              <a:buNone/>
            </a:pPr>
            <a:r>
              <a:t/>
            </a:r>
            <a:endParaRPr sz="1100"/>
          </a:p>
          <a:p>
            <a:pPr indent="0" lvl="0" marL="0" rtl="0" algn="l">
              <a:spcBef>
                <a:spcPts val="0"/>
              </a:spcBef>
              <a:spcAft>
                <a:spcPts val="0"/>
              </a:spcAft>
              <a:buClr>
                <a:schemeClr val="dk1"/>
              </a:buClr>
              <a:buSzPts val="1100"/>
              <a:buFont typeface="Arial"/>
              <a:buNone/>
            </a:pPr>
            <a:r>
              <a:rPr lang="en" sz="1100"/>
              <a:t>-&gt; </a:t>
            </a:r>
            <a:r>
              <a:rPr lang="en" sz="1100"/>
              <a:t>Realização de uma gestão de rodízio de horário flexível para caso o horário fuja do </a:t>
            </a:r>
            <a:r>
              <a:rPr lang="en" sz="1100"/>
              <a:t>esperado,</a:t>
            </a:r>
            <a:r>
              <a:rPr lang="en" sz="1100"/>
              <a:t> não prejudicando o colaborador.</a:t>
            </a:r>
            <a:endParaRPr sz="1100"/>
          </a:p>
          <a:p>
            <a:pPr indent="0" lvl="0" marL="0" rtl="0" algn="l">
              <a:spcBef>
                <a:spcPts val="0"/>
              </a:spcBef>
              <a:spcAft>
                <a:spcPts val="0"/>
              </a:spcAft>
              <a:buClr>
                <a:schemeClr val="dk1"/>
              </a:buClr>
              <a:buSzPts val="1100"/>
              <a:buFont typeface="Arial"/>
              <a:buNone/>
            </a:pPr>
            <a:r>
              <a:t/>
            </a:r>
            <a:endParaRPr sz="1100"/>
          </a:p>
        </p:txBody>
      </p:sp>
      <p:grpSp>
        <p:nvGrpSpPr>
          <p:cNvPr id="636" name="Google Shape;636;p40"/>
          <p:cNvGrpSpPr/>
          <p:nvPr/>
        </p:nvGrpSpPr>
        <p:grpSpPr>
          <a:xfrm>
            <a:off x="2337030" y="2420376"/>
            <a:ext cx="317690" cy="302796"/>
            <a:chOff x="6870193" y="2295620"/>
            <a:chExt cx="360356" cy="343462"/>
          </a:xfrm>
        </p:grpSpPr>
        <p:sp>
          <p:nvSpPr>
            <p:cNvPr id="637" name="Google Shape;637;p40"/>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0"/>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 name="Google Shape;639;p40"/>
          <p:cNvSpPr txBox="1"/>
          <p:nvPr>
            <p:ph idx="4294967295" type="title"/>
          </p:nvPr>
        </p:nvSpPr>
        <p:spPr>
          <a:xfrm>
            <a:off x="713250" y="145475"/>
            <a:ext cx="7717500" cy="394200"/>
          </a:xfrm>
          <a:prstGeom prst="rect">
            <a:avLst/>
          </a:prstGeom>
          <a:noFill/>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rPr>
              <a:t>LADO DA CHEFIA IMEDIATA</a:t>
            </a:r>
            <a:endParaRPr sz="1800">
              <a:solidFill>
                <a:schemeClr val="accen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p41"/>
          <p:cNvSpPr/>
          <p:nvPr/>
        </p:nvSpPr>
        <p:spPr>
          <a:xfrm>
            <a:off x="4863125" y="539592"/>
            <a:ext cx="3569700" cy="17991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5" name="Google Shape;645;p41"/>
          <p:cNvGrpSpPr/>
          <p:nvPr/>
        </p:nvGrpSpPr>
        <p:grpSpPr>
          <a:xfrm>
            <a:off x="4862112" y="539579"/>
            <a:ext cx="3569650" cy="1799126"/>
            <a:chOff x="529878" y="2099075"/>
            <a:chExt cx="1438215" cy="813900"/>
          </a:xfrm>
        </p:grpSpPr>
        <p:grpSp>
          <p:nvGrpSpPr>
            <p:cNvPr id="646" name="Google Shape;646;p41"/>
            <p:cNvGrpSpPr/>
            <p:nvPr/>
          </p:nvGrpSpPr>
          <p:grpSpPr>
            <a:xfrm>
              <a:off x="529878" y="2099075"/>
              <a:ext cx="1438215" cy="813900"/>
              <a:chOff x="535975" y="2099075"/>
              <a:chExt cx="1432200" cy="813900"/>
            </a:xfrm>
          </p:grpSpPr>
          <p:sp>
            <p:nvSpPr>
              <p:cNvPr id="647" name="Google Shape;647;p41"/>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8" name="Google Shape;648;p41"/>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649" name="Google Shape;649;p41"/>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650" name="Google Shape;650;p41"/>
          <p:cNvSpPr/>
          <p:nvPr/>
        </p:nvSpPr>
        <p:spPr>
          <a:xfrm>
            <a:off x="713250" y="539556"/>
            <a:ext cx="3569700" cy="17991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 name="Google Shape;651;p41"/>
          <p:cNvGrpSpPr/>
          <p:nvPr/>
        </p:nvGrpSpPr>
        <p:grpSpPr>
          <a:xfrm>
            <a:off x="712237" y="539543"/>
            <a:ext cx="3569650" cy="1799126"/>
            <a:chOff x="529878" y="2099075"/>
            <a:chExt cx="1438215" cy="813900"/>
          </a:xfrm>
        </p:grpSpPr>
        <p:grpSp>
          <p:nvGrpSpPr>
            <p:cNvPr id="652" name="Google Shape;652;p41"/>
            <p:cNvGrpSpPr/>
            <p:nvPr/>
          </p:nvGrpSpPr>
          <p:grpSpPr>
            <a:xfrm>
              <a:off x="529878" y="2099075"/>
              <a:ext cx="1438215" cy="813900"/>
              <a:chOff x="535975" y="2099075"/>
              <a:chExt cx="1432200" cy="813900"/>
            </a:xfrm>
          </p:grpSpPr>
          <p:sp>
            <p:nvSpPr>
              <p:cNvPr id="653" name="Google Shape;653;p41"/>
              <p:cNvSpPr/>
              <p:nvPr/>
            </p:nvSpPr>
            <p:spPr>
              <a:xfrm>
                <a:off x="535975" y="2099075"/>
                <a:ext cx="1432200" cy="813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4" name="Google Shape;654;p41"/>
              <p:cNvCxnSpPr/>
              <p:nvPr/>
            </p:nvCxnSpPr>
            <p:spPr>
              <a:xfrm>
                <a:off x="538771" y="2103575"/>
                <a:ext cx="1428000" cy="806400"/>
              </a:xfrm>
              <a:prstGeom prst="straightConnector1">
                <a:avLst/>
              </a:prstGeom>
              <a:noFill/>
              <a:ln cap="flat" cmpd="sng" w="9525">
                <a:solidFill>
                  <a:schemeClr val="dk1"/>
                </a:solidFill>
                <a:prstDash val="solid"/>
                <a:round/>
                <a:headEnd len="med" w="med" type="none"/>
                <a:tailEnd len="med" w="med" type="none"/>
              </a:ln>
            </p:spPr>
          </p:cxnSp>
        </p:grpSp>
        <p:cxnSp>
          <p:nvCxnSpPr>
            <p:cNvPr id="655" name="Google Shape;655;p41"/>
            <p:cNvCxnSpPr/>
            <p:nvPr/>
          </p:nvCxnSpPr>
          <p:spPr>
            <a:xfrm flipH="1">
              <a:off x="531561" y="2100600"/>
              <a:ext cx="1436400" cy="807300"/>
            </a:xfrm>
            <a:prstGeom prst="straightConnector1">
              <a:avLst/>
            </a:prstGeom>
            <a:noFill/>
            <a:ln cap="flat" cmpd="sng" w="9525">
              <a:solidFill>
                <a:schemeClr val="dk1"/>
              </a:solidFill>
              <a:prstDash val="solid"/>
              <a:round/>
              <a:headEnd len="med" w="med" type="none"/>
              <a:tailEnd len="med" w="med" type="none"/>
            </a:ln>
          </p:spPr>
        </p:cxnSp>
      </p:grpSp>
      <p:sp>
        <p:nvSpPr>
          <p:cNvPr id="656" name="Google Shape;656;p41"/>
          <p:cNvSpPr/>
          <p:nvPr/>
        </p:nvSpPr>
        <p:spPr>
          <a:xfrm>
            <a:off x="4282875" y="2338475"/>
            <a:ext cx="578100" cy="4620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 name="Google Shape;657;p41"/>
          <p:cNvGrpSpPr/>
          <p:nvPr/>
        </p:nvGrpSpPr>
        <p:grpSpPr>
          <a:xfrm>
            <a:off x="4425901" y="2428063"/>
            <a:ext cx="273300" cy="273300"/>
            <a:chOff x="8124375" y="3711188"/>
            <a:chExt cx="273300" cy="273300"/>
          </a:xfrm>
        </p:grpSpPr>
        <p:sp>
          <p:nvSpPr>
            <p:cNvPr id="658" name="Google Shape;658;p41"/>
            <p:cNvSpPr/>
            <p:nvPr/>
          </p:nvSpPr>
          <p:spPr>
            <a:xfrm>
              <a:off x="8124375" y="3711188"/>
              <a:ext cx="273300" cy="27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 name="Google Shape;659;p41"/>
            <p:cNvGrpSpPr/>
            <p:nvPr/>
          </p:nvGrpSpPr>
          <p:grpSpPr>
            <a:xfrm rot="2743791">
              <a:off x="8205930" y="3792014"/>
              <a:ext cx="110223" cy="111280"/>
              <a:chOff x="1190625" y="306825"/>
              <a:chExt cx="4963875" cy="5011475"/>
            </a:xfrm>
          </p:grpSpPr>
          <p:sp>
            <p:nvSpPr>
              <p:cNvPr id="660" name="Google Shape;660;p41"/>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1"/>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2" name="Google Shape;662;p41"/>
          <p:cNvGrpSpPr/>
          <p:nvPr/>
        </p:nvGrpSpPr>
        <p:grpSpPr>
          <a:xfrm rot="10800000">
            <a:off x="6489130" y="2418114"/>
            <a:ext cx="317690" cy="302796"/>
            <a:chOff x="6870193" y="2295620"/>
            <a:chExt cx="360356" cy="343462"/>
          </a:xfrm>
        </p:grpSpPr>
        <p:sp>
          <p:nvSpPr>
            <p:cNvPr id="663" name="Google Shape;663;p41"/>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1"/>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 name="Google Shape;665;p41"/>
          <p:cNvSpPr txBox="1"/>
          <p:nvPr>
            <p:ph idx="3" type="subTitle"/>
          </p:nvPr>
        </p:nvSpPr>
        <p:spPr>
          <a:xfrm>
            <a:off x="5622925" y="1128192"/>
            <a:ext cx="2048100" cy="6219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t>FRACOS</a:t>
            </a:r>
            <a:endParaRPr/>
          </a:p>
        </p:txBody>
      </p:sp>
      <p:sp>
        <p:nvSpPr>
          <p:cNvPr id="666" name="Google Shape;666;p41"/>
          <p:cNvSpPr txBox="1"/>
          <p:nvPr>
            <p:ph idx="4" type="subTitle"/>
          </p:nvPr>
        </p:nvSpPr>
        <p:spPr>
          <a:xfrm>
            <a:off x="4862150" y="2800325"/>
            <a:ext cx="3569700" cy="179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100"/>
          </a:p>
          <a:p>
            <a:pPr indent="0" lvl="0" marL="0" rtl="0" algn="l">
              <a:spcBef>
                <a:spcPts val="0"/>
              </a:spcBef>
              <a:spcAft>
                <a:spcPts val="0"/>
              </a:spcAft>
              <a:buClr>
                <a:schemeClr val="dk1"/>
              </a:buClr>
              <a:buSzPts val="1100"/>
              <a:buFont typeface="Arial"/>
              <a:buNone/>
            </a:pPr>
            <a:r>
              <a:rPr lang="en" sz="1100"/>
              <a:t>-&gt; Relação entre tempo de trabalho de tempo de vida</a:t>
            </a:r>
            <a:endParaRPr sz="1100"/>
          </a:p>
          <a:p>
            <a:pPr indent="0" lvl="0" marL="0" rtl="0" algn="l">
              <a:spcBef>
                <a:spcPts val="0"/>
              </a:spcBef>
              <a:spcAft>
                <a:spcPts val="0"/>
              </a:spcAft>
              <a:buClr>
                <a:schemeClr val="dk1"/>
              </a:buClr>
              <a:buSzPts val="1100"/>
              <a:buFont typeface="Arial"/>
              <a:buNone/>
            </a:pPr>
            <a:r>
              <a:t/>
            </a:r>
            <a:endParaRPr sz="1100"/>
          </a:p>
          <a:p>
            <a:pPr indent="0" lvl="0" marL="0" rtl="0" algn="l">
              <a:spcBef>
                <a:spcPts val="0"/>
              </a:spcBef>
              <a:spcAft>
                <a:spcPts val="0"/>
              </a:spcAft>
              <a:buClr>
                <a:schemeClr val="dk1"/>
              </a:buClr>
              <a:buSzPts val="1100"/>
              <a:buFont typeface="Arial"/>
              <a:buNone/>
            </a:pPr>
            <a:r>
              <a:rPr lang="en" sz="1100"/>
              <a:t>-&gt; Isolamento social</a:t>
            </a:r>
            <a:endParaRPr sz="1100"/>
          </a:p>
          <a:p>
            <a:pPr indent="0" lvl="0" marL="0" rtl="0" algn="l">
              <a:spcBef>
                <a:spcPts val="0"/>
              </a:spcBef>
              <a:spcAft>
                <a:spcPts val="0"/>
              </a:spcAft>
              <a:buClr>
                <a:schemeClr val="dk1"/>
              </a:buClr>
              <a:buSzPts val="1100"/>
              <a:buFont typeface="Arial"/>
              <a:buNone/>
            </a:pPr>
            <a:r>
              <a:t/>
            </a:r>
            <a:endParaRPr sz="1100"/>
          </a:p>
          <a:p>
            <a:pPr indent="0" lvl="0" marL="0" rtl="0" algn="l">
              <a:spcBef>
                <a:spcPts val="0"/>
              </a:spcBef>
              <a:spcAft>
                <a:spcPts val="0"/>
              </a:spcAft>
              <a:buClr>
                <a:schemeClr val="dk1"/>
              </a:buClr>
              <a:buSzPts val="1100"/>
              <a:buFont typeface="Arial"/>
              <a:buNone/>
            </a:pPr>
            <a:r>
              <a:rPr lang="en" sz="1100"/>
              <a:t>-&gt; Responsabilidade sobre os meios de produção</a:t>
            </a:r>
            <a:endParaRPr sz="1100"/>
          </a:p>
          <a:p>
            <a:pPr indent="0" lvl="0" marL="0" rtl="0" algn="l">
              <a:spcBef>
                <a:spcPts val="0"/>
              </a:spcBef>
              <a:spcAft>
                <a:spcPts val="0"/>
              </a:spcAft>
              <a:buClr>
                <a:schemeClr val="dk1"/>
              </a:buClr>
              <a:buSzPts val="1100"/>
              <a:buFont typeface="Arial"/>
              <a:buNone/>
            </a:pPr>
            <a:r>
              <a:t/>
            </a:r>
            <a:endParaRPr sz="1100"/>
          </a:p>
          <a:p>
            <a:pPr indent="0" lvl="0" marL="0" rtl="0" algn="l">
              <a:spcBef>
                <a:spcPts val="0"/>
              </a:spcBef>
              <a:spcAft>
                <a:spcPts val="0"/>
              </a:spcAft>
              <a:buClr>
                <a:schemeClr val="dk1"/>
              </a:buClr>
              <a:buSzPts val="1100"/>
              <a:buFont typeface="Arial"/>
              <a:buNone/>
            </a:pPr>
            <a:r>
              <a:t/>
            </a:r>
            <a:endParaRPr sz="1100"/>
          </a:p>
        </p:txBody>
      </p:sp>
      <p:sp>
        <p:nvSpPr>
          <p:cNvPr id="667" name="Google Shape;667;p41"/>
          <p:cNvSpPr/>
          <p:nvPr/>
        </p:nvSpPr>
        <p:spPr>
          <a:xfrm>
            <a:off x="4282875" y="2338475"/>
            <a:ext cx="578100" cy="4620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1">
            <a:hlinkClick action="ppaction://hlinkshowjump?jump=nextslide"/>
          </p:cNvPr>
          <p:cNvSpPr/>
          <p:nvPr/>
        </p:nvSpPr>
        <p:spPr>
          <a:xfrm>
            <a:off x="4425901" y="2428063"/>
            <a:ext cx="273300" cy="27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 name="Google Shape;669;p41"/>
          <p:cNvGrpSpPr/>
          <p:nvPr/>
        </p:nvGrpSpPr>
        <p:grpSpPr>
          <a:xfrm rot="2743791">
            <a:off x="4507456" y="2508889"/>
            <a:ext cx="110223" cy="111280"/>
            <a:chOff x="1190625" y="306825"/>
            <a:chExt cx="4963875" cy="5011475"/>
          </a:xfrm>
        </p:grpSpPr>
        <p:sp>
          <p:nvSpPr>
            <p:cNvPr id="670" name="Google Shape;670;p41"/>
            <p:cNvSpPr/>
            <p:nvPr/>
          </p:nvSpPr>
          <p:spPr>
            <a:xfrm>
              <a:off x="1190625" y="306825"/>
              <a:ext cx="4963875" cy="5011475"/>
            </a:xfrm>
            <a:custGeom>
              <a:rect b="b" l="l" r="r" t="t"/>
              <a:pathLst>
                <a:path extrusionOk="0" fill="none" h="200459" w="198555">
                  <a:moveTo>
                    <a:pt x="0" y="1"/>
                  </a:moveTo>
                  <a:lnTo>
                    <a:pt x="198554" y="1"/>
                  </a:lnTo>
                  <a:lnTo>
                    <a:pt x="198554" y="200458"/>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1"/>
            <p:cNvSpPr/>
            <p:nvPr/>
          </p:nvSpPr>
          <p:spPr>
            <a:xfrm>
              <a:off x="1719250" y="306825"/>
              <a:ext cx="4435250" cy="4821175"/>
            </a:xfrm>
            <a:custGeom>
              <a:rect b="b" l="l" r="r" t="t"/>
              <a:pathLst>
                <a:path extrusionOk="0" fill="none" h="192847" w="177410">
                  <a:moveTo>
                    <a:pt x="0" y="192846"/>
                  </a:moveTo>
                  <a:lnTo>
                    <a:pt x="177409" y="1"/>
                  </a:lnTo>
                </a:path>
              </a:pathLst>
            </a:custGeom>
            <a:solidFill>
              <a:schemeClr val="lt1"/>
            </a:solidFill>
            <a:ln cap="flat" cmpd="sng" w="19050">
              <a:solidFill>
                <a:schemeClr val="accent2"/>
              </a:solidFill>
              <a:prstDash val="solid"/>
              <a:miter lim="2114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 name="Google Shape;672;p41"/>
          <p:cNvSpPr txBox="1"/>
          <p:nvPr>
            <p:ph idx="1" type="subTitle"/>
          </p:nvPr>
        </p:nvSpPr>
        <p:spPr>
          <a:xfrm>
            <a:off x="1472900" y="1128156"/>
            <a:ext cx="2048400" cy="6219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1200"/>
              </a:spcAft>
              <a:buClr>
                <a:schemeClr val="dk1"/>
              </a:buClr>
              <a:buSzPts val="1100"/>
              <a:buFont typeface="Arial"/>
              <a:buNone/>
            </a:pPr>
            <a:r>
              <a:rPr lang="en"/>
              <a:t>FORTES</a:t>
            </a:r>
            <a:endParaRPr/>
          </a:p>
        </p:txBody>
      </p:sp>
      <p:sp>
        <p:nvSpPr>
          <p:cNvPr id="673" name="Google Shape;673;p41"/>
          <p:cNvSpPr txBox="1"/>
          <p:nvPr>
            <p:ph idx="2" type="subTitle"/>
          </p:nvPr>
        </p:nvSpPr>
        <p:spPr>
          <a:xfrm>
            <a:off x="712150" y="2804900"/>
            <a:ext cx="3569700" cy="179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100"/>
          </a:p>
          <a:p>
            <a:pPr indent="0" lvl="0" marL="0" rtl="0" algn="l">
              <a:spcBef>
                <a:spcPts val="0"/>
              </a:spcBef>
              <a:spcAft>
                <a:spcPts val="0"/>
              </a:spcAft>
              <a:buClr>
                <a:schemeClr val="dk1"/>
              </a:buClr>
              <a:buSzPts val="1100"/>
              <a:buFont typeface="Arial"/>
              <a:buNone/>
            </a:pPr>
            <a:r>
              <a:rPr lang="en" sz="1100"/>
              <a:t>-&gt; Não precisar se deslocar</a:t>
            </a:r>
            <a:endParaRPr sz="1100"/>
          </a:p>
          <a:p>
            <a:pPr indent="0" lvl="0" marL="0" rtl="0" algn="l">
              <a:spcBef>
                <a:spcPts val="0"/>
              </a:spcBef>
              <a:spcAft>
                <a:spcPts val="0"/>
              </a:spcAft>
              <a:buClr>
                <a:schemeClr val="dk1"/>
              </a:buClr>
              <a:buSzPts val="1100"/>
              <a:buFont typeface="Arial"/>
              <a:buNone/>
            </a:pPr>
            <a:r>
              <a:t/>
            </a:r>
            <a:endParaRPr sz="1100"/>
          </a:p>
          <a:p>
            <a:pPr indent="0" lvl="0" marL="0" rtl="0" algn="l">
              <a:spcBef>
                <a:spcPts val="0"/>
              </a:spcBef>
              <a:spcAft>
                <a:spcPts val="0"/>
              </a:spcAft>
              <a:buClr>
                <a:schemeClr val="dk1"/>
              </a:buClr>
              <a:buSzPts val="1100"/>
              <a:buFont typeface="Arial"/>
              <a:buNone/>
            </a:pPr>
            <a:r>
              <a:rPr lang="en" sz="1100"/>
              <a:t>-&gt; Estar no conforto de sua casa</a:t>
            </a:r>
            <a:endParaRPr sz="1100"/>
          </a:p>
          <a:p>
            <a:pPr indent="0" lvl="0" marL="0" rtl="0" algn="l">
              <a:spcBef>
                <a:spcPts val="0"/>
              </a:spcBef>
              <a:spcAft>
                <a:spcPts val="0"/>
              </a:spcAft>
              <a:buClr>
                <a:schemeClr val="dk1"/>
              </a:buClr>
              <a:buSzPts val="1100"/>
              <a:buFont typeface="Arial"/>
              <a:buNone/>
            </a:pPr>
            <a:r>
              <a:t/>
            </a:r>
            <a:endParaRPr sz="1100"/>
          </a:p>
          <a:p>
            <a:pPr indent="0" lvl="0" marL="0" rtl="0" algn="l">
              <a:spcBef>
                <a:spcPts val="0"/>
              </a:spcBef>
              <a:spcAft>
                <a:spcPts val="0"/>
              </a:spcAft>
              <a:buClr>
                <a:schemeClr val="dk1"/>
              </a:buClr>
              <a:buSzPts val="1100"/>
              <a:buFont typeface="Arial"/>
              <a:buNone/>
            </a:pPr>
            <a:r>
              <a:rPr lang="en" sz="1100"/>
              <a:t>-&gt; Flexibilidade de horário</a:t>
            </a:r>
            <a:endParaRPr sz="1100"/>
          </a:p>
          <a:p>
            <a:pPr indent="0" lvl="0" marL="0" rtl="0" algn="l">
              <a:spcBef>
                <a:spcPts val="0"/>
              </a:spcBef>
              <a:spcAft>
                <a:spcPts val="0"/>
              </a:spcAft>
              <a:buClr>
                <a:schemeClr val="dk1"/>
              </a:buClr>
              <a:buSzPts val="1100"/>
              <a:buFont typeface="Arial"/>
              <a:buNone/>
            </a:pPr>
            <a:r>
              <a:t/>
            </a:r>
            <a:endParaRPr sz="1100"/>
          </a:p>
        </p:txBody>
      </p:sp>
      <p:grpSp>
        <p:nvGrpSpPr>
          <p:cNvPr id="674" name="Google Shape;674;p41"/>
          <p:cNvGrpSpPr/>
          <p:nvPr/>
        </p:nvGrpSpPr>
        <p:grpSpPr>
          <a:xfrm>
            <a:off x="2337030" y="2420376"/>
            <a:ext cx="317690" cy="302796"/>
            <a:chOff x="6870193" y="2295620"/>
            <a:chExt cx="360356" cy="343462"/>
          </a:xfrm>
        </p:grpSpPr>
        <p:sp>
          <p:nvSpPr>
            <p:cNvPr id="675" name="Google Shape;675;p41"/>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1"/>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 name="Google Shape;677;p41"/>
          <p:cNvSpPr txBox="1"/>
          <p:nvPr>
            <p:ph idx="4294967295" type="title"/>
          </p:nvPr>
        </p:nvSpPr>
        <p:spPr>
          <a:xfrm>
            <a:off x="713250" y="145475"/>
            <a:ext cx="7717500" cy="394200"/>
          </a:xfrm>
          <a:prstGeom prst="rect">
            <a:avLst/>
          </a:prstGeom>
          <a:noFill/>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rPr>
              <a:t>LADO DO COLABORADOR</a:t>
            </a:r>
            <a:endParaRPr sz="1800">
              <a:solidFill>
                <a:schemeClr val="accen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Refugee Charity Event Pitch Deck by Slidesgo">
  <a:themeElements>
    <a:clrScheme name="Simple Light">
      <a:dk1>
        <a:srgbClr val="000000"/>
      </a:dk1>
      <a:lt1>
        <a:srgbClr val="FFFFFF"/>
      </a:lt1>
      <a:dk2>
        <a:srgbClr val="595959"/>
      </a:dk2>
      <a:lt2>
        <a:srgbClr val="EEEEEE"/>
      </a:lt2>
      <a:accent1>
        <a:srgbClr val="224CE6"/>
      </a:accent1>
      <a:accent2>
        <a:srgbClr val="C9EA57"/>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